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5" r:id="rId4"/>
    <p:sldId id="261" r:id="rId5"/>
    <p:sldId id="258" r:id="rId6"/>
    <p:sldId id="263" r:id="rId7"/>
    <p:sldId id="259" r:id="rId8"/>
    <p:sldId id="267" r:id="rId9"/>
    <p:sldId id="270" r:id="rId10"/>
    <p:sldId id="268" r:id="rId11"/>
    <p:sldId id="269" r:id="rId12"/>
    <p:sldId id="260" r:id="rId13"/>
    <p:sldId id="272" r:id="rId14"/>
    <p:sldId id="266" r:id="rId15"/>
    <p:sldId id="262" r:id="rId16"/>
    <p:sldId id="271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7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原田 徹" userId="2a5784ef83f94def" providerId="LiveId" clId="{7178E510-C3EB-4E19-9E98-F4E59BDBB4D5}"/>
    <pc:docChg chg="undo custSel addSld modSld sldOrd">
      <pc:chgData name="原田 徹" userId="2a5784ef83f94def" providerId="LiveId" clId="{7178E510-C3EB-4E19-9E98-F4E59BDBB4D5}" dt="2022-05-07T09:13:57.267" v="351" actId="255"/>
      <pc:docMkLst>
        <pc:docMk/>
      </pc:docMkLst>
      <pc:sldChg chg="addSp modSp mod">
        <pc:chgData name="原田 徹" userId="2a5784ef83f94def" providerId="LiveId" clId="{7178E510-C3EB-4E19-9E98-F4E59BDBB4D5}" dt="2022-05-07T09:13:57.267" v="351" actId="255"/>
        <pc:sldMkLst>
          <pc:docMk/>
          <pc:sldMk cId="939470535" sldId="256"/>
        </pc:sldMkLst>
        <pc:spChg chg="mod">
          <ac:chgData name="原田 徹" userId="2a5784ef83f94def" providerId="LiveId" clId="{7178E510-C3EB-4E19-9E98-F4E59BDBB4D5}" dt="2022-05-07T09:12:41.897" v="324" actId="14100"/>
          <ac:spMkLst>
            <pc:docMk/>
            <pc:sldMk cId="939470535" sldId="256"/>
            <ac:spMk id="2" creationId="{509B25D0-D8A6-5A67-0CBE-597BE72CDEA6}"/>
          </ac:spMkLst>
        </pc:spChg>
        <pc:spChg chg="mod">
          <ac:chgData name="原田 徹" userId="2a5784ef83f94def" providerId="LiveId" clId="{7178E510-C3EB-4E19-9E98-F4E59BDBB4D5}" dt="2022-05-07T09:13:00.569" v="326" actId="20577"/>
          <ac:spMkLst>
            <pc:docMk/>
            <pc:sldMk cId="939470535" sldId="256"/>
            <ac:spMk id="3" creationId="{B9A24022-9B2C-A79A-3ADB-EDE88E23AB09}"/>
          </ac:spMkLst>
        </pc:spChg>
        <pc:spChg chg="add mod">
          <ac:chgData name="原田 徹" userId="2a5784ef83f94def" providerId="LiveId" clId="{7178E510-C3EB-4E19-9E98-F4E59BDBB4D5}" dt="2022-05-07T09:13:57.267" v="351" actId="255"/>
          <ac:spMkLst>
            <pc:docMk/>
            <pc:sldMk cId="939470535" sldId="256"/>
            <ac:spMk id="6" creationId="{50938EE2-036F-0785-62CA-0605862CBB40}"/>
          </ac:spMkLst>
        </pc:spChg>
      </pc:sldChg>
      <pc:sldChg chg="modSp mod">
        <pc:chgData name="原田 徹" userId="2a5784ef83f94def" providerId="LiveId" clId="{7178E510-C3EB-4E19-9E98-F4E59BDBB4D5}" dt="2022-05-07T08:42:09.241" v="35" actId="20577"/>
        <pc:sldMkLst>
          <pc:docMk/>
          <pc:sldMk cId="3760459245" sldId="257"/>
        </pc:sldMkLst>
        <pc:spChg chg="mod">
          <ac:chgData name="原田 徹" userId="2a5784ef83f94def" providerId="LiveId" clId="{7178E510-C3EB-4E19-9E98-F4E59BDBB4D5}" dt="2022-05-07T08:42:09.241" v="35" actId="20577"/>
          <ac:spMkLst>
            <pc:docMk/>
            <pc:sldMk cId="3760459245" sldId="257"/>
            <ac:spMk id="3" creationId="{1F488AD7-3C2F-A3B0-2103-0E8794FC8504}"/>
          </ac:spMkLst>
        </pc:spChg>
      </pc:sldChg>
      <pc:sldChg chg="modSp mod">
        <pc:chgData name="原田 徹" userId="2a5784ef83f94def" providerId="LiveId" clId="{7178E510-C3EB-4E19-9E98-F4E59BDBB4D5}" dt="2022-05-07T08:45:52.302" v="57" actId="27636"/>
        <pc:sldMkLst>
          <pc:docMk/>
          <pc:sldMk cId="940691621" sldId="258"/>
        </pc:sldMkLst>
        <pc:spChg chg="mod">
          <ac:chgData name="原田 徹" userId="2a5784ef83f94def" providerId="LiveId" clId="{7178E510-C3EB-4E19-9E98-F4E59BDBB4D5}" dt="2022-05-07T08:45:52.302" v="57" actId="27636"/>
          <ac:spMkLst>
            <pc:docMk/>
            <pc:sldMk cId="940691621" sldId="258"/>
            <ac:spMk id="3" creationId="{1F488AD7-3C2F-A3B0-2103-0E8794FC8504}"/>
          </ac:spMkLst>
        </pc:spChg>
      </pc:sldChg>
      <pc:sldChg chg="modSp mod">
        <pc:chgData name="原田 徹" userId="2a5784ef83f94def" providerId="LiveId" clId="{7178E510-C3EB-4E19-9E98-F4E59BDBB4D5}" dt="2022-05-07T08:49:45.127" v="99" actId="20577"/>
        <pc:sldMkLst>
          <pc:docMk/>
          <pc:sldMk cId="2589222106" sldId="259"/>
        </pc:sldMkLst>
        <pc:spChg chg="mod">
          <ac:chgData name="原田 徹" userId="2a5784ef83f94def" providerId="LiveId" clId="{7178E510-C3EB-4E19-9E98-F4E59BDBB4D5}" dt="2022-05-07T08:49:45.127" v="99" actId="20577"/>
          <ac:spMkLst>
            <pc:docMk/>
            <pc:sldMk cId="2589222106" sldId="259"/>
            <ac:spMk id="3" creationId="{1F488AD7-3C2F-A3B0-2103-0E8794FC8504}"/>
          </ac:spMkLst>
        </pc:spChg>
      </pc:sldChg>
      <pc:sldChg chg="addSp modSp ord modAnim">
        <pc:chgData name="原田 徹" userId="2a5784ef83f94def" providerId="LiveId" clId="{7178E510-C3EB-4E19-9E98-F4E59BDBB4D5}" dt="2022-05-07T08:43:43.839" v="43"/>
        <pc:sldMkLst>
          <pc:docMk/>
          <pc:sldMk cId="1377549367" sldId="261"/>
        </pc:sldMkLst>
        <pc:spChg chg="mod">
          <ac:chgData name="原田 徹" userId="2a5784ef83f94def" providerId="LiveId" clId="{7178E510-C3EB-4E19-9E98-F4E59BDBB4D5}" dt="2022-05-07T08:42:57.250" v="38" actId="164"/>
          <ac:spMkLst>
            <pc:docMk/>
            <pc:sldMk cId="1377549367" sldId="261"/>
            <ac:spMk id="6" creationId="{10040E45-3DE4-F175-8217-2673458D3826}"/>
          </ac:spMkLst>
        </pc:spChg>
        <pc:spChg chg="mod">
          <ac:chgData name="原田 徹" userId="2a5784ef83f94def" providerId="LiveId" clId="{7178E510-C3EB-4E19-9E98-F4E59BDBB4D5}" dt="2022-05-07T08:42:57.250" v="38" actId="164"/>
          <ac:spMkLst>
            <pc:docMk/>
            <pc:sldMk cId="1377549367" sldId="261"/>
            <ac:spMk id="7" creationId="{B98F9739-62E6-9404-E317-39955429BCAD}"/>
          </ac:spMkLst>
        </pc:spChg>
        <pc:spChg chg="mod">
          <ac:chgData name="原田 徹" userId="2a5784ef83f94def" providerId="LiveId" clId="{7178E510-C3EB-4E19-9E98-F4E59BDBB4D5}" dt="2022-05-07T08:43:08.624" v="39" actId="164"/>
          <ac:spMkLst>
            <pc:docMk/>
            <pc:sldMk cId="1377549367" sldId="261"/>
            <ac:spMk id="8" creationId="{E28D528F-EE58-BA08-0A2A-2154C4479291}"/>
          </ac:spMkLst>
        </pc:spChg>
        <pc:spChg chg="mod">
          <ac:chgData name="原田 徹" userId="2a5784ef83f94def" providerId="LiveId" clId="{7178E510-C3EB-4E19-9E98-F4E59BDBB4D5}" dt="2022-05-07T08:43:08.624" v="39" actId="164"/>
          <ac:spMkLst>
            <pc:docMk/>
            <pc:sldMk cId="1377549367" sldId="261"/>
            <ac:spMk id="10" creationId="{1DC2C5CC-BA06-4BC9-2626-DBAFFC2000C5}"/>
          </ac:spMkLst>
        </pc:spChg>
        <pc:spChg chg="mod">
          <ac:chgData name="原田 徹" userId="2a5784ef83f94def" providerId="LiveId" clId="{7178E510-C3EB-4E19-9E98-F4E59BDBB4D5}" dt="2022-05-07T08:43:19.613" v="40" actId="164"/>
          <ac:spMkLst>
            <pc:docMk/>
            <pc:sldMk cId="1377549367" sldId="261"/>
            <ac:spMk id="11" creationId="{8C6DCDB2-5C2D-CC7A-7E46-4C1DA58A0E90}"/>
          </ac:spMkLst>
        </pc:spChg>
        <pc:spChg chg="mod">
          <ac:chgData name="原田 徹" userId="2a5784ef83f94def" providerId="LiveId" clId="{7178E510-C3EB-4E19-9E98-F4E59BDBB4D5}" dt="2022-05-07T08:42:57.250" v="38" actId="164"/>
          <ac:spMkLst>
            <pc:docMk/>
            <pc:sldMk cId="1377549367" sldId="261"/>
            <ac:spMk id="12" creationId="{9BF30603-D703-AA73-1E16-18B9FD776501}"/>
          </ac:spMkLst>
        </pc:spChg>
        <pc:spChg chg="mod">
          <ac:chgData name="原田 徹" userId="2a5784ef83f94def" providerId="LiveId" clId="{7178E510-C3EB-4E19-9E98-F4E59BDBB4D5}" dt="2022-05-07T08:43:08.624" v="39" actId="164"/>
          <ac:spMkLst>
            <pc:docMk/>
            <pc:sldMk cId="1377549367" sldId="261"/>
            <ac:spMk id="13" creationId="{D106C740-38B7-0D70-3A75-0DCDCCF7D017}"/>
          </ac:spMkLst>
        </pc:spChg>
        <pc:spChg chg="mod">
          <ac:chgData name="原田 徹" userId="2a5784ef83f94def" providerId="LiveId" clId="{7178E510-C3EB-4E19-9E98-F4E59BDBB4D5}" dt="2022-05-07T08:43:19.613" v="40" actId="164"/>
          <ac:spMkLst>
            <pc:docMk/>
            <pc:sldMk cId="1377549367" sldId="261"/>
            <ac:spMk id="14" creationId="{58098099-FDBC-D1F9-DF65-D8BF5D12BA85}"/>
          </ac:spMkLst>
        </pc:spChg>
        <pc:spChg chg="mod">
          <ac:chgData name="原田 徹" userId="2a5784ef83f94def" providerId="LiveId" clId="{7178E510-C3EB-4E19-9E98-F4E59BDBB4D5}" dt="2022-05-07T08:43:19.613" v="40" actId="164"/>
          <ac:spMkLst>
            <pc:docMk/>
            <pc:sldMk cId="1377549367" sldId="261"/>
            <ac:spMk id="15" creationId="{EC808E57-7BED-B602-DFD1-C66EDB1AC985}"/>
          </ac:spMkLst>
        </pc:spChg>
        <pc:grpChg chg="add mod">
          <ac:chgData name="原田 徹" userId="2a5784ef83f94def" providerId="LiveId" clId="{7178E510-C3EB-4E19-9E98-F4E59BDBB4D5}" dt="2022-05-07T08:42:57.250" v="38" actId="164"/>
          <ac:grpSpMkLst>
            <pc:docMk/>
            <pc:sldMk cId="1377549367" sldId="261"/>
            <ac:grpSpMk id="3" creationId="{DC2E6D6F-B2E1-F139-B40A-28442EDAE156}"/>
          </ac:grpSpMkLst>
        </pc:grpChg>
        <pc:grpChg chg="add mod">
          <ac:chgData name="原田 徹" userId="2a5784ef83f94def" providerId="LiveId" clId="{7178E510-C3EB-4E19-9E98-F4E59BDBB4D5}" dt="2022-05-07T08:43:08.624" v="39" actId="164"/>
          <ac:grpSpMkLst>
            <pc:docMk/>
            <pc:sldMk cId="1377549367" sldId="261"/>
            <ac:grpSpMk id="4" creationId="{2CD7DB62-5493-773D-0CD5-6B6C60EB6F85}"/>
          </ac:grpSpMkLst>
        </pc:grpChg>
        <pc:grpChg chg="add mod">
          <ac:chgData name="原田 徹" userId="2a5784ef83f94def" providerId="LiveId" clId="{7178E510-C3EB-4E19-9E98-F4E59BDBB4D5}" dt="2022-05-07T08:43:19.613" v="40" actId="164"/>
          <ac:grpSpMkLst>
            <pc:docMk/>
            <pc:sldMk cId="1377549367" sldId="261"/>
            <ac:grpSpMk id="5" creationId="{321EBA69-30C1-941C-C572-88940B4DF3E2}"/>
          </ac:grpSpMkLst>
        </pc:grpChg>
      </pc:sldChg>
      <pc:sldChg chg="addSp delSp modSp mod">
        <pc:chgData name="原田 徹" userId="2a5784ef83f94def" providerId="LiveId" clId="{7178E510-C3EB-4E19-9E98-F4E59BDBB4D5}" dt="2022-05-07T09:05:14.997" v="322" actId="1035"/>
        <pc:sldMkLst>
          <pc:docMk/>
          <pc:sldMk cId="4068947884" sldId="262"/>
        </pc:sldMkLst>
        <pc:spChg chg="mod">
          <ac:chgData name="原田 徹" userId="2a5784ef83f94def" providerId="LiveId" clId="{7178E510-C3EB-4E19-9E98-F4E59BDBB4D5}" dt="2022-05-07T09:00:05.643" v="309" actId="1076"/>
          <ac:spMkLst>
            <pc:docMk/>
            <pc:sldMk cId="4068947884" sldId="262"/>
            <ac:spMk id="3" creationId="{1F488AD7-3C2F-A3B0-2103-0E8794FC8504}"/>
          </ac:spMkLst>
        </pc:spChg>
        <pc:spChg chg="add del">
          <ac:chgData name="原田 徹" userId="2a5784ef83f94def" providerId="LiveId" clId="{7178E510-C3EB-4E19-9E98-F4E59BDBB4D5}" dt="2022-05-07T09:00:43.126" v="311" actId="22"/>
          <ac:spMkLst>
            <pc:docMk/>
            <pc:sldMk cId="4068947884" sldId="262"/>
            <ac:spMk id="4" creationId="{71B743C7-1361-6823-BC53-E9A88BEB8D09}"/>
          </ac:spMkLst>
        </pc:spChg>
        <pc:picChg chg="add del mod">
          <ac:chgData name="原田 徹" userId="2a5784ef83f94def" providerId="LiveId" clId="{7178E510-C3EB-4E19-9E98-F4E59BDBB4D5}" dt="2022-05-07T09:01:38" v="315" actId="478"/>
          <ac:picMkLst>
            <pc:docMk/>
            <pc:sldMk cId="4068947884" sldId="262"/>
            <ac:picMk id="1026" creationId="{D9A196B8-DD3F-CF5F-25BF-4538FC674294}"/>
          </ac:picMkLst>
        </pc:picChg>
        <pc:picChg chg="add mod">
          <ac:chgData name="原田 徹" userId="2a5784ef83f94def" providerId="LiveId" clId="{7178E510-C3EB-4E19-9E98-F4E59BDBB4D5}" dt="2022-05-07T09:05:14.997" v="322" actId="1035"/>
          <ac:picMkLst>
            <pc:docMk/>
            <pc:sldMk cId="4068947884" sldId="262"/>
            <ac:picMk id="1028" creationId="{CCC37401-26AD-24FD-42A5-762C33ED87C7}"/>
          </ac:picMkLst>
        </pc:picChg>
      </pc:sldChg>
      <pc:sldChg chg="ord">
        <pc:chgData name="原田 徹" userId="2a5784ef83f94def" providerId="LiveId" clId="{7178E510-C3EB-4E19-9E98-F4E59BDBB4D5}" dt="2022-05-07T08:47:46.919" v="92"/>
        <pc:sldMkLst>
          <pc:docMk/>
          <pc:sldMk cId="903197586" sldId="263"/>
        </pc:sldMkLst>
      </pc:sldChg>
      <pc:sldChg chg="modSp mod">
        <pc:chgData name="原田 徹" userId="2a5784ef83f94def" providerId="LiveId" clId="{7178E510-C3EB-4E19-9E98-F4E59BDBB4D5}" dt="2022-05-07T08:50:57.290" v="103" actId="20577"/>
        <pc:sldMkLst>
          <pc:docMk/>
          <pc:sldMk cId="402120692" sldId="267"/>
        </pc:sldMkLst>
        <pc:spChg chg="mod">
          <ac:chgData name="原田 徹" userId="2a5784ef83f94def" providerId="LiveId" clId="{7178E510-C3EB-4E19-9E98-F4E59BDBB4D5}" dt="2022-05-07T08:50:57.290" v="103" actId="20577"/>
          <ac:spMkLst>
            <pc:docMk/>
            <pc:sldMk cId="402120692" sldId="267"/>
            <ac:spMk id="3" creationId="{1F488AD7-3C2F-A3B0-2103-0E8794FC8504}"/>
          </ac:spMkLst>
        </pc:spChg>
      </pc:sldChg>
      <pc:sldChg chg="modSp add mod">
        <pc:chgData name="原田 徹" userId="2a5784ef83f94def" providerId="LiveId" clId="{7178E510-C3EB-4E19-9E98-F4E59BDBB4D5}" dt="2022-05-07T08:53:00.140" v="113" actId="20577"/>
        <pc:sldMkLst>
          <pc:docMk/>
          <pc:sldMk cId="3690027178" sldId="270"/>
        </pc:sldMkLst>
        <pc:spChg chg="mod">
          <ac:chgData name="原田 徹" userId="2a5784ef83f94def" providerId="LiveId" clId="{7178E510-C3EB-4E19-9E98-F4E59BDBB4D5}" dt="2022-05-07T08:53:00.140" v="113" actId="20577"/>
          <ac:spMkLst>
            <pc:docMk/>
            <pc:sldMk cId="3690027178" sldId="270"/>
            <ac:spMk id="2" creationId="{079E2BDB-1B58-AF27-81B4-62EF24336C59}"/>
          </ac:spMkLst>
        </pc:spChg>
        <pc:spChg chg="mod">
          <ac:chgData name="原田 徹" userId="2a5784ef83f94def" providerId="LiveId" clId="{7178E510-C3EB-4E19-9E98-F4E59BDBB4D5}" dt="2022-05-07T08:52:55.025" v="111" actId="2710"/>
          <ac:spMkLst>
            <pc:docMk/>
            <pc:sldMk cId="3690027178" sldId="270"/>
            <ac:spMk id="3" creationId="{1F488AD7-3C2F-A3B0-2103-0E8794FC8504}"/>
          </ac:spMkLst>
        </pc:spChg>
      </pc:sldChg>
      <pc:sldChg chg="add">
        <pc:chgData name="原田 徹" userId="2a5784ef83f94def" providerId="LiveId" clId="{7178E510-C3EB-4E19-9E98-F4E59BDBB4D5}" dt="2022-05-07T08:58:06.150" v="206"/>
        <pc:sldMkLst>
          <pc:docMk/>
          <pc:sldMk cId="2255625390" sldId="271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キャプ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付きの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真または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5/8/2022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5/8/2022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5/8/2022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5/8/2022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5/8/2022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5/8/2022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5/8/2022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kumimoji="1"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 kumimoji="1">
          <a:solidFill>
            <a:schemeClr val="tx2"/>
          </a:solidFill>
        </a:defRPr>
      </a:lvl2pPr>
      <a:lvl3pPr eaLnBrk="1" hangingPunct="1">
        <a:defRPr kumimoji="1">
          <a:solidFill>
            <a:schemeClr val="tx2"/>
          </a:solidFill>
        </a:defRPr>
      </a:lvl3pPr>
      <a:lvl4pPr eaLnBrk="1" hangingPunct="1">
        <a:defRPr kumimoji="1">
          <a:solidFill>
            <a:schemeClr val="tx2"/>
          </a:solidFill>
        </a:defRPr>
      </a:lvl4pPr>
      <a:lvl5pPr eaLnBrk="1" hangingPunct="1">
        <a:defRPr kumimoji="1">
          <a:solidFill>
            <a:schemeClr val="tx2"/>
          </a:solidFill>
        </a:defRPr>
      </a:lvl5pPr>
      <a:lvl6pPr eaLnBrk="1" hangingPunct="1">
        <a:defRPr kumimoji="1">
          <a:solidFill>
            <a:schemeClr val="tx2"/>
          </a:solidFill>
        </a:defRPr>
      </a:lvl6pPr>
      <a:lvl7pPr eaLnBrk="1" hangingPunct="1">
        <a:defRPr kumimoji="1">
          <a:solidFill>
            <a:schemeClr val="tx2"/>
          </a:solidFill>
        </a:defRPr>
      </a:lvl7pPr>
      <a:lvl8pPr eaLnBrk="1" hangingPunct="1">
        <a:defRPr kumimoji="1">
          <a:solidFill>
            <a:schemeClr val="tx2"/>
          </a:solidFill>
        </a:defRPr>
      </a:lvl8pPr>
      <a:lvl9pPr eaLnBrk="1" hangingPunct="1">
        <a:defRPr kumimoji="1"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09B25D0-D8A6-5A67-0CBE-597BE72CDE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1759" y="2266768"/>
            <a:ext cx="4462494" cy="1613072"/>
          </a:xfrm>
        </p:spPr>
        <p:txBody>
          <a:bodyPr/>
          <a:lstStyle/>
          <a:p>
            <a:pPr algn="dist"/>
            <a:r>
              <a:rPr kumimoji="1" lang="en-US" altLang="ja-JP" sz="2000" b="1" dirty="0">
                <a:solidFill>
                  <a:srgbClr val="C00000"/>
                </a:solidFill>
                <a:latin typeface="+mj-ea"/>
                <a:ea typeface="+mj-ea"/>
                <a:cs typeface="Aharoni" panose="02010803020104030203" pitchFamily="2" charset="-79"/>
              </a:rPr>
              <a:t>R</a:t>
            </a:r>
            <a:r>
              <a:rPr kumimoji="1" lang="en-US" altLang="ja-JP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Aharoni" panose="02010803020104030203" pitchFamily="2" charset="-79"/>
              </a:rPr>
              <a:t>otary </a:t>
            </a:r>
            <a:r>
              <a:rPr kumimoji="1" lang="en-US" altLang="ja-JP" sz="2000" b="1" dirty="0">
                <a:solidFill>
                  <a:srgbClr val="C00000"/>
                </a:solidFill>
                <a:latin typeface="+mj-ea"/>
                <a:ea typeface="+mj-ea"/>
                <a:cs typeface="Aharoni" panose="02010803020104030203" pitchFamily="2" charset="-79"/>
              </a:rPr>
              <a:t>L</a:t>
            </a:r>
            <a:r>
              <a:rPr kumimoji="1" lang="en-US" altLang="ja-JP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Aharoni" panose="02010803020104030203" pitchFamily="2" charset="-79"/>
              </a:rPr>
              <a:t>eadership </a:t>
            </a:r>
            <a:r>
              <a:rPr kumimoji="1" lang="en-US" altLang="ja-JP" sz="2000" b="1" dirty="0">
                <a:solidFill>
                  <a:srgbClr val="C00000"/>
                </a:solidFill>
                <a:latin typeface="+mj-ea"/>
                <a:ea typeface="+mj-ea"/>
                <a:cs typeface="Aharoni" panose="02010803020104030203" pitchFamily="2" charset="-79"/>
              </a:rPr>
              <a:t>I</a:t>
            </a:r>
            <a:r>
              <a:rPr kumimoji="1" lang="en-US" altLang="ja-JP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Aharoni" panose="02010803020104030203" pitchFamily="2" charset="-79"/>
              </a:rPr>
              <a:t>nstitute </a:t>
            </a:r>
            <a:br>
              <a:rPr kumimoji="1" lang="en-US" altLang="ja-JP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Aharoni" panose="02010803020104030203" pitchFamily="2" charset="-79"/>
              </a:rPr>
            </a:br>
            <a:r>
              <a:rPr kumimoji="1" lang="ja-JP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　</a:t>
            </a:r>
            <a:br>
              <a:rPr kumimoji="1" lang="ja-JP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</a:br>
            <a:r>
              <a:rPr kumimoji="1" lang="en-US" altLang="ja-JP" sz="6000" b="1" dirty="0">
                <a:solidFill>
                  <a:schemeClr val="accent2"/>
                </a:solidFill>
                <a:latin typeface="+mj-ea"/>
              </a:rPr>
              <a:t>RLI</a:t>
            </a:r>
            <a:r>
              <a:rPr kumimoji="1" lang="ja-JP" altLang="en-US" sz="6000" b="1" dirty="0">
                <a:solidFill>
                  <a:schemeClr val="accent2"/>
                </a:solidFill>
                <a:latin typeface="+mj-ea"/>
              </a:rPr>
              <a:t>研修会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B9A24022-9B2C-A79A-3ADB-EDE88E23AB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71759" y="4141938"/>
            <a:ext cx="6305442" cy="352725"/>
          </a:xfrm>
        </p:spPr>
        <p:txBody>
          <a:bodyPr>
            <a:noAutofit/>
          </a:bodyPr>
          <a:lstStyle/>
          <a:p>
            <a:pPr algn="l"/>
            <a:r>
              <a:rPr kumimoji="1" lang="ja-JP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Aharoni" panose="02010803020104030203" pitchFamily="2" charset="-79"/>
              </a:rPr>
              <a:t>セッション３　公共イメージと広報</a:t>
            </a:r>
            <a:endParaRPr kumimoji="1" lang="ja-JP" altLang="en-US" sz="24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</p:txBody>
      </p:sp>
      <p:pic>
        <p:nvPicPr>
          <p:cNvPr id="4" name="コンテンツ プレースホルダー 4">
            <a:extLst>
              <a:ext uri="{FF2B5EF4-FFF2-40B4-BE49-F238E27FC236}">
                <a16:creationId xmlns:a16="http://schemas.microsoft.com/office/drawing/2014/main" id="{157AEAF5-58E9-04C5-0A3C-B5E9CB7350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210" y="941977"/>
            <a:ext cx="991591" cy="969179"/>
          </a:xfrm>
          <a:prstGeom prst="rect">
            <a:avLst/>
          </a:prstGeom>
        </p:spPr>
      </p:pic>
      <p:sp>
        <p:nvSpPr>
          <p:cNvPr id="5" name="字幕 4">
            <a:extLst>
              <a:ext uri="{FF2B5EF4-FFF2-40B4-BE49-F238E27FC236}">
                <a16:creationId xmlns:a16="http://schemas.microsoft.com/office/drawing/2014/main" id="{63CF4CC0-E433-7475-4189-1ED968673435}"/>
              </a:ext>
            </a:extLst>
          </p:cNvPr>
          <p:cNvSpPr txBox="1">
            <a:spLocks/>
          </p:cNvSpPr>
          <p:nvPr/>
        </p:nvSpPr>
        <p:spPr>
          <a:xfrm>
            <a:off x="1771760" y="5563297"/>
            <a:ext cx="5194261" cy="35272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kumimoji="1"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kumimoji="1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ja-JP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国際ロータリー第</a:t>
            </a:r>
            <a:r>
              <a:rPr lang="en-US" altLang="ja-JP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2740</a:t>
            </a:r>
            <a:r>
              <a:rPr lang="ja-JP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地区 ＲＬＩ推進委員会</a:t>
            </a:r>
          </a:p>
        </p:txBody>
      </p:sp>
      <p:sp>
        <p:nvSpPr>
          <p:cNvPr id="6" name="字幕 2">
            <a:extLst>
              <a:ext uri="{FF2B5EF4-FFF2-40B4-BE49-F238E27FC236}">
                <a16:creationId xmlns:a16="http://schemas.microsoft.com/office/drawing/2014/main" id="{50938EE2-036F-0785-62CA-0605862CBB40}"/>
              </a:ext>
            </a:extLst>
          </p:cNvPr>
          <p:cNvSpPr txBox="1">
            <a:spLocks/>
          </p:cNvSpPr>
          <p:nvPr/>
        </p:nvSpPr>
        <p:spPr>
          <a:xfrm>
            <a:off x="6386488" y="3188254"/>
            <a:ext cx="1615996" cy="3527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kumimoji="1"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kumimoji="1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ja-JP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Aharoni" panose="02010803020104030203" pitchFamily="2" charset="-79"/>
              </a:rPr>
              <a:t>パート</a:t>
            </a:r>
            <a:r>
              <a:rPr lang="en-US" altLang="ja-JP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Aharoni" panose="02010803020104030203" pitchFamily="2" charset="-79"/>
              </a:rPr>
              <a:t>Ⅲ</a:t>
            </a:r>
            <a:endParaRPr lang="ja-JP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9394705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79E2BDB-1B58-AF27-81B4-62EF24336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599"/>
            <a:ext cx="8596668" cy="890337"/>
          </a:xfrm>
        </p:spPr>
        <p:txBody>
          <a:bodyPr>
            <a:normAutofit/>
          </a:bodyPr>
          <a:lstStyle/>
          <a:p>
            <a:r>
              <a:rPr kumimoji="1" lang="ja-JP" altLang="en-US" b="1" dirty="0">
                <a:solidFill>
                  <a:schemeClr val="accent2"/>
                </a:solidFill>
              </a:rPr>
              <a:t>戦略的優先事項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F488AD7-3C2F-A3B0-2103-0E8794FC8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604705"/>
            <a:ext cx="8596668" cy="4580022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210000"/>
              </a:lnSpc>
              <a:buFont typeface="Wingdings 3" charset="2"/>
              <a:buNone/>
            </a:pPr>
            <a:r>
              <a:rPr lang="ja-JP" altLang="en-US" sz="4800" b="1" dirty="0"/>
              <a:t>・より大きなインパクトをもたらす</a:t>
            </a:r>
            <a:endParaRPr lang="en-US" altLang="ja-JP" sz="4800" b="1" dirty="0"/>
          </a:p>
          <a:p>
            <a:pPr marL="0" indent="0">
              <a:lnSpc>
                <a:spcPct val="210000"/>
              </a:lnSpc>
              <a:buFont typeface="Wingdings 3" charset="2"/>
              <a:buNone/>
            </a:pPr>
            <a:r>
              <a:rPr lang="ja-JP" altLang="en-US" sz="4800" b="1" dirty="0"/>
              <a:t>・参加者の基盤を広げる</a:t>
            </a:r>
            <a:endParaRPr lang="en-US" altLang="ja-JP" sz="4800" b="1" dirty="0"/>
          </a:p>
          <a:p>
            <a:pPr marL="0" indent="0">
              <a:lnSpc>
                <a:spcPct val="210000"/>
              </a:lnSpc>
              <a:buFont typeface="Wingdings 3" charset="2"/>
              <a:buNone/>
            </a:pPr>
            <a:r>
              <a:rPr lang="ja-JP" altLang="en-US" sz="4800" b="1" dirty="0"/>
              <a:t>・参加者の積極的なかかわりを促す</a:t>
            </a:r>
            <a:endParaRPr lang="en-US" altLang="ja-JP" sz="4800" b="1" dirty="0"/>
          </a:p>
          <a:p>
            <a:pPr marL="0" indent="0">
              <a:lnSpc>
                <a:spcPct val="210000"/>
              </a:lnSpc>
              <a:buFont typeface="Wingdings 3" charset="2"/>
              <a:buNone/>
            </a:pPr>
            <a:r>
              <a:rPr lang="ja-JP" altLang="en-US" sz="4800" b="1" dirty="0"/>
              <a:t>・適応力を高める</a:t>
            </a:r>
            <a:endParaRPr lang="en-US" altLang="ja-JP" sz="4800" b="1" dirty="0"/>
          </a:p>
        </p:txBody>
      </p:sp>
    </p:spTree>
    <p:extLst>
      <p:ext uri="{BB962C8B-B14F-4D97-AF65-F5344CB8AC3E}">
        <p14:creationId xmlns:p14="http://schemas.microsoft.com/office/powerpoint/2010/main" val="4292153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79E2BDB-1B58-AF27-81B4-62EF24336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599"/>
            <a:ext cx="8596668" cy="890337"/>
          </a:xfrm>
        </p:spPr>
        <p:txBody>
          <a:bodyPr>
            <a:normAutofit/>
          </a:bodyPr>
          <a:lstStyle/>
          <a:p>
            <a:r>
              <a:rPr lang="ja-JP" altLang="en-US" b="1">
                <a:solidFill>
                  <a:schemeClr val="accent2"/>
                </a:solidFill>
              </a:rPr>
              <a:t>ロータリー奉仕デー</a:t>
            </a:r>
            <a:endParaRPr kumimoji="1" lang="ja-JP" altLang="en-US" b="1" dirty="0">
              <a:solidFill>
                <a:schemeClr val="accent2"/>
              </a:solidFill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2D362ED8-3302-48D8-5958-2EC32EE67F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1594" y="4024416"/>
            <a:ext cx="2565984" cy="2565984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08F90373-EB20-3FFE-0BC6-D9D04D0C1A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573" y="1918635"/>
            <a:ext cx="3114511" cy="2335883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414BBFA3-15BC-EB50-468A-C4BD55CE2C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572" y="4254694"/>
            <a:ext cx="3114511" cy="2335883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23E2D7BA-018F-A026-6426-067F51CF1A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7577" y="4254516"/>
            <a:ext cx="3114511" cy="2335883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BDB215CF-93A7-C37D-08B7-65CB6F2B41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7083" y="4254517"/>
            <a:ext cx="3114511" cy="2335883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86E2F71F-B0FA-C4FC-EDE0-E42DC63E42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41967" y="1918634"/>
            <a:ext cx="3990121" cy="2335883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C233826B-7EFC-E7AF-1BD7-5FF0105046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37084" y="1918811"/>
            <a:ext cx="4804883" cy="2335707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A12CEC97-153E-A6E0-9095-85D0FE1B1FE0}"/>
              </a:ext>
            </a:extLst>
          </p:cNvPr>
          <p:cNvSpPr txBox="1"/>
          <p:nvPr/>
        </p:nvSpPr>
        <p:spPr>
          <a:xfrm>
            <a:off x="5271796" y="739062"/>
            <a:ext cx="61022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800" b="1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2021</a:t>
            </a:r>
            <a:r>
              <a:rPr lang="ja-JP" altLang="en-US" sz="1800" b="1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年</a:t>
            </a:r>
            <a:r>
              <a:rPr lang="en-US" altLang="ja-JP" sz="1800" b="1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9</a:t>
            </a:r>
            <a:r>
              <a:rPr lang="ja-JP" altLang="en-US" sz="1800" b="1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月</a:t>
            </a:r>
            <a:r>
              <a:rPr lang="en-US" altLang="ja-JP" sz="1800" b="1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14</a:t>
            </a:r>
            <a:r>
              <a:rPr lang="ja-JP" altLang="en-US" sz="1800" b="1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日実施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572540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79E2BDB-1B58-AF27-81B4-62EF24336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599"/>
            <a:ext cx="8596668" cy="890337"/>
          </a:xfrm>
        </p:spPr>
        <p:txBody>
          <a:bodyPr>
            <a:normAutofit/>
          </a:bodyPr>
          <a:lstStyle/>
          <a:p>
            <a:r>
              <a:rPr kumimoji="1" lang="en-US" altLang="ja-JP" b="1" dirty="0">
                <a:solidFill>
                  <a:schemeClr val="accent2"/>
                </a:solidFill>
              </a:rPr>
              <a:t>2740</a:t>
            </a:r>
            <a:r>
              <a:rPr kumimoji="1" lang="ja-JP" altLang="en-US" b="1" dirty="0">
                <a:solidFill>
                  <a:schemeClr val="accent2"/>
                </a:solidFill>
              </a:rPr>
              <a:t>地区の奉仕事例集ができました！</a:t>
            </a:r>
          </a:p>
        </p:txBody>
      </p:sp>
      <p:sp>
        <p:nvSpPr>
          <p:cNvPr id="11" name="コンテンツ プレースホルダー 2">
            <a:extLst>
              <a:ext uri="{FF2B5EF4-FFF2-40B4-BE49-F238E27FC236}">
                <a16:creationId xmlns:a16="http://schemas.microsoft.com/office/drawing/2014/main" id="{51EEE49C-1F8B-6CFC-16B6-A853BAE96F57}"/>
              </a:ext>
            </a:extLst>
          </p:cNvPr>
          <p:cNvSpPr txBox="1">
            <a:spLocks/>
          </p:cNvSpPr>
          <p:nvPr/>
        </p:nvSpPr>
        <p:spPr>
          <a:xfrm>
            <a:off x="4594006" y="1806646"/>
            <a:ext cx="4470481" cy="42681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3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塚﨑ガバナー発案</a:t>
            </a:r>
            <a:endParaRPr lang="en-US" altLang="ja-JP" sz="32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endParaRPr lang="en-US" altLang="ja-JP" sz="12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en-US" altLang="ja-JP" sz="3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2021-2022</a:t>
            </a:r>
            <a:r>
              <a:rPr lang="ja-JP" altLang="en-US" sz="3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年度</a:t>
            </a:r>
            <a:endParaRPr lang="en-US" altLang="ja-JP" sz="32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3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地区社会奉仕委員会・</a:t>
            </a:r>
            <a:endParaRPr lang="en-US" altLang="ja-JP" sz="32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3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公共イメージ委員会</a:t>
            </a:r>
            <a:endParaRPr lang="en-US" altLang="ja-JP" sz="32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3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共同参画プロジェクト</a:t>
            </a:r>
            <a:endParaRPr lang="en-US" altLang="ja-JP" sz="32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endParaRPr lang="en-US" altLang="ja-JP" sz="32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endParaRPr lang="en-US" altLang="ja-JP" sz="32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ECB93B01-782D-9EA2-9B63-E870DD8BD4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477" y="1499936"/>
            <a:ext cx="3381957" cy="4796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6277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79E2BDB-1B58-AF27-81B4-62EF24336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599"/>
            <a:ext cx="8596668" cy="890337"/>
          </a:xfrm>
        </p:spPr>
        <p:txBody>
          <a:bodyPr>
            <a:normAutofit/>
          </a:bodyPr>
          <a:lstStyle/>
          <a:p>
            <a:r>
              <a:rPr kumimoji="1" lang="ja-JP" altLang="en-US" b="1" dirty="0">
                <a:solidFill>
                  <a:schemeClr val="accent2"/>
                </a:solidFill>
              </a:rPr>
              <a:t>地区公共イメージ委員会からの推奨事項</a:t>
            </a:r>
          </a:p>
        </p:txBody>
      </p:sp>
      <p:sp>
        <p:nvSpPr>
          <p:cNvPr id="6" name="コンテンツ プレースホルダー 2">
            <a:extLst>
              <a:ext uri="{FF2B5EF4-FFF2-40B4-BE49-F238E27FC236}">
                <a16:creationId xmlns:a16="http://schemas.microsoft.com/office/drawing/2014/main" id="{F739D354-2E97-9385-37F0-C52C0BE51095}"/>
              </a:ext>
            </a:extLst>
          </p:cNvPr>
          <p:cNvSpPr txBox="1">
            <a:spLocks/>
          </p:cNvSpPr>
          <p:nvPr/>
        </p:nvSpPr>
        <p:spPr>
          <a:xfrm>
            <a:off x="677334" y="1671474"/>
            <a:ext cx="10396351" cy="7998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3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身近な広報の実践にご協力を</a:t>
            </a:r>
            <a:endParaRPr lang="en-US" altLang="ja-JP" sz="32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0C60BCA-61FE-7651-0840-3577D09783D8}"/>
              </a:ext>
            </a:extLst>
          </p:cNvPr>
          <p:cNvSpPr txBox="1"/>
          <p:nvPr/>
        </p:nvSpPr>
        <p:spPr>
          <a:xfrm>
            <a:off x="677334" y="2471335"/>
            <a:ext cx="95864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  <a:cs typeface="Times New Roman" panose="02020603050405020304" pitchFamily="18" charset="0"/>
              </a:rPr>
              <a:t>ロータリアンなら誰でもいつでも始められ、費用もかからない広報活動の実践を</a:t>
            </a:r>
            <a:br>
              <a:rPr lang="en-US" altLang="ja-JP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  <a:cs typeface="Times New Roman" panose="02020603050405020304" pitchFamily="18" charset="0"/>
              </a:rPr>
            </a:br>
            <a:r>
              <a:rPr lang="ja-JP" altLang="en-US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  <a:cs typeface="Times New Roman" panose="02020603050405020304" pitchFamily="18" charset="0"/>
              </a:rPr>
              <a:t>会員の皆様ご自身の周辺から始めていただきますよう、ご協力をお願いします。</a:t>
            </a:r>
            <a:endParaRPr lang="ja-JP" altLang="en-US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D9D1D13-8D01-3AF2-A828-E21E8842E6B8}"/>
              </a:ext>
            </a:extLst>
          </p:cNvPr>
          <p:cNvSpPr txBox="1"/>
          <p:nvPr/>
        </p:nvSpPr>
        <p:spPr>
          <a:xfrm>
            <a:off x="546705" y="3522629"/>
            <a:ext cx="971705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8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① 会社の待合・休憩スペース、応接室等に</a:t>
            </a:r>
            <a:br>
              <a:rPr lang="en-US" altLang="ja-JP" sz="28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ja-JP" altLang="en-US" sz="28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 ロータリーの友やロータリー関連書籍を</a:t>
            </a:r>
            <a:endParaRPr lang="en-US" altLang="ja-JP" sz="2800" b="1" dirty="0">
              <a:solidFill>
                <a:srgbClr val="C0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28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 置いていただく。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94D0F12-7366-52A2-A7D5-5967758FC54D}"/>
              </a:ext>
            </a:extLst>
          </p:cNvPr>
          <p:cNvSpPr txBox="1"/>
          <p:nvPr/>
        </p:nvSpPr>
        <p:spPr>
          <a:xfrm>
            <a:off x="546705" y="5294294"/>
            <a:ext cx="971705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8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② 例会以外でのロータリーバッジを可能な限り</a:t>
            </a:r>
            <a:br>
              <a:rPr lang="en-US" altLang="ja-JP" sz="28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ja-JP" altLang="en-US" sz="28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 付けていただく。</a:t>
            </a:r>
          </a:p>
        </p:txBody>
      </p:sp>
    </p:spTree>
    <p:extLst>
      <p:ext uri="{BB962C8B-B14F-4D97-AF65-F5344CB8AC3E}">
        <p14:creationId xmlns:p14="http://schemas.microsoft.com/office/powerpoint/2010/main" val="33113951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79E2BDB-1B58-AF27-81B4-62EF24336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599"/>
            <a:ext cx="8596668" cy="890337"/>
          </a:xfrm>
        </p:spPr>
        <p:txBody>
          <a:bodyPr>
            <a:normAutofit/>
          </a:bodyPr>
          <a:lstStyle/>
          <a:p>
            <a:r>
              <a:rPr kumimoji="1" lang="ja-JP" altLang="en-US" b="1" dirty="0">
                <a:solidFill>
                  <a:schemeClr val="accent2"/>
                </a:solidFill>
              </a:rPr>
              <a:t>結びに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F488AD7-3C2F-A3B0-2103-0E8794FC8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588169"/>
            <a:ext cx="8322287" cy="4884820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ja-JP" altLang="en-US" sz="4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ロータリーでは、</a:t>
            </a:r>
            <a:r>
              <a:rPr lang="ja-JP" altLang="en-US" sz="48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ロータリアン一人</a:t>
            </a:r>
            <a:br>
              <a:rPr lang="en-US" altLang="ja-JP" sz="48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ja-JP" altLang="en-US" sz="48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ひとりがブランド推進者</a:t>
            </a:r>
            <a:r>
              <a:rPr lang="ja-JP" altLang="en-US" sz="4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という意識のもと、地区全体でロータリーの公共</a:t>
            </a:r>
            <a:br>
              <a:rPr lang="en-US" altLang="ja-JP" sz="4800" dirty="0"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ja-JP" altLang="en-US" sz="4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イメージ向上に取り組んでいければと思いますので、皆様のご理解をご協力をよろしくお願いいたします。</a:t>
            </a:r>
            <a:endParaRPr lang="en-US" altLang="ja-JP" sz="4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055654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F488AD7-3C2F-A3B0-2103-0E8794FC8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5331" y="4133549"/>
            <a:ext cx="8322287" cy="2267252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ja-JP" altLang="en-US" sz="4800" b="1" dirty="0">
                <a:latin typeface="+mj-ea"/>
                <a:ea typeface="+mj-ea"/>
              </a:rPr>
              <a:t>「想像」して「</a:t>
            </a:r>
            <a:r>
              <a:rPr kumimoji="1" lang="ja-JP" altLang="en-US" sz="4800" b="1" dirty="0">
                <a:latin typeface="+mj-ea"/>
                <a:ea typeface="+mj-ea"/>
              </a:rPr>
              <a:t>創造</a:t>
            </a:r>
            <a:r>
              <a:rPr lang="ja-JP" altLang="en-US" sz="4800" b="1" dirty="0">
                <a:latin typeface="+mj-ea"/>
                <a:ea typeface="+mj-ea"/>
              </a:rPr>
              <a:t>」しよう</a:t>
            </a:r>
            <a:br>
              <a:rPr lang="en-US" altLang="ja-JP" sz="4800" b="1" dirty="0">
                <a:latin typeface="+mj-ea"/>
                <a:ea typeface="+mj-ea"/>
              </a:rPr>
            </a:br>
            <a:r>
              <a:rPr lang="ja-JP" altLang="en-US" sz="4800" b="1" dirty="0">
                <a:latin typeface="+mj-ea"/>
                <a:ea typeface="+mj-ea"/>
              </a:rPr>
              <a:t>・・・ロータリーの未来を！</a:t>
            </a:r>
            <a:endParaRPr lang="en-US" altLang="ja-JP" sz="4800" b="1" dirty="0">
              <a:latin typeface="+mj-ea"/>
              <a:ea typeface="+mj-ea"/>
            </a:endParaRPr>
          </a:p>
        </p:txBody>
      </p:sp>
      <p:pic>
        <p:nvPicPr>
          <p:cNvPr id="1028" name="Picture 4" descr="People and connections – the logo of the 2022-23 presidential theme | Rotary  Voices">
            <a:extLst>
              <a:ext uri="{FF2B5EF4-FFF2-40B4-BE49-F238E27FC236}">
                <a16:creationId xmlns:a16="http://schemas.microsoft.com/office/drawing/2014/main" id="{CCC37401-26AD-24FD-42A5-762C33ED87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796" y="748949"/>
            <a:ext cx="6529431" cy="2954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89478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F488AD7-3C2F-A3B0-2103-0E8794FC8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9889" y="1960799"/>
            <a:ext cx="8322287" cy="3470987"/>
          </a:xfrm>
        </p:spPr>
        <p:txBody>
          <a:bodyPr>
            <a:norm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kumimoji="1" lang="ja-JP" altLang="en-US" sz="4800" b="1" dirty="0">
                <a:latin typeface="+mj-ea"/>
                <a:ea typeface="+mj-ea"/>
              </a:rPr>
              <a:t>活発なディスカッション</a:t>
            </a:r>
            <a:endParaRPr kumimoji="1" lang="en-US" altLang="ja-JP" sz="4800" b="1" dirty="0">
              <a:latin typeface="+mj-ea"/>
              <a:ea typeface="+mj-ea"/>
            </a:endParaRPr>
          </a:p>
          <a:p>
            <a:pPr marL="0" indent="0">
              <a:buNone/>
            </a:pPr>
            <a:r>
              <a:rPr lang="ja-JP" altLang="en-US" sz="4800" b="1" dirty="0">
                <a:latin typeface="+mj-ea"/>
                <a:ea typeface="+mj-ea"/>
              </a:rPr>
              <a:t>ありがとうございました</a:t>
            </a:r>
            <a:endParaRPr lang="en-US" altLang="ja-JP" sz="4800" b="1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2556253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79E2BDB-1B58-AF27-81B4-62EF24336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599"/>
            <a:ext cx="8596668" cy="890337"/>
          </a:xfrm>
        </p:spPr>
        <p:txBody>
          <a:bodyPr>
            <a:normAutofit/>
          </a:bodyPr>
          <a:lstStyle/>
          <a:p>
            <a:r>
              <a:rPr kumimoji="1" lang="ja-JP" altLang="en-US" b="1" dirty="0">
                <a:solidFill>
                  <a:schemeClr val="accent2"/>
                </a:solidFill>
              </a:rPr>
              <a:t>本日のディスカッションテーマ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F488AD7-3C2F-A3B0-2103-0E8794FC8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623527"/>
            <a:ext cx="8596667" cy="4805265"/>
          </a:xfrm>
        </p:spPr>
        <p:txBody>
          <a:bodyPr>
            <a:noAutofit/>
          </a:bodyPr>
          <a:lstStyle/>
          <a:p>
            <a:pPr>
              <a:buFont typeface="+mj-lt"/>
              <a:buAutoNum type="arabicPeriod"/>
            </a:pPr>
            <a:r>
              <a:rPr kumimoji="1" lang="ja-JP" altLang="en-US" sz="2400" b="1" dirty="0">
                <a:latin typeface="+mj-ea"/>
                <a:ea typeface="+mj-ea"/>
              </a:rPr>
              <a:t>多くの地域社会では、多くの人がロータリークラブの</a:t>
            </a:r>
            <a:br>
              <a:rPr kumimoji="1" lang="en-US" altLang="ja-JP" sz="2400" b="1" dirty="0">
                <a:latin typeface="+mj-ea"/>
                <a:ea typeface="+mj-ea"/>
              </a:rPr>
            </a:br>
            <a:r>
              <a:rPr kumimoji="1" lang="ja-JP" altLang="en-US" sz="2400" b="1" dirty="0">
                <a:latin typeface="+mj-ea"/>
                <a:ea typeface="+mj-ea"/>
              </a:rPr>
              <a:t>存在を知りません。あなたの周りでは“ロータリー”は</a:t>
            </a:r>
            <a:br>
              <a:rPr kumimoji="1" lang="en-US" altLang="ja-JP" sz="2400" b="1" dirty="0">
                <a:latin typeface="+mj-ea"/>
                <a:ea typeface="+mj-ea"/>
              </a:rPr>
            </a:br>
            <a:r>
              <a:rPr kumimoji="1" lang="ja-JP" altLang="en-US" sz="2400" b="1" dirty="0">
                <a:latin typeface="+mj-ea"/>
                <a:ea typeface="+mj-ea"/>
              </a:rPr>
              <a:t>どのように認知されていますか？</a:t>
            </a:r>
            <a:br>
              <a:rPr kumimoji="1" lang="en-US" altLang="ja-JP" sz="2400" b="1" dirty="0">
                <a:latin typeface="+mj-ea"/>
                <a:ea typeface="+mj-ea"/>
              </a:rPr>
            </a:br>
            <a:endParaRPr kumimoji="1" lang="en-US" altLang="ja-JP" sz="1200" b="1" dirty="0">
              <a:latin typeface="+mj-ea"/>
              <a:ea typeface="+mj-ea"/>
            </a:endParaRPr>
          </a:p>
          <a:p>
            <a:pPr>
              <a:buFont typeface="+mj-lt"/>
              <a:buAutoNum type="arabicPeriod"/>
            </a:pPr>
            <a:r>
              <a:rPr lang="ja-JP" altLang="en-US" sz="2400" b="1" dirty="0">
                <a:latin typeface="+mj-ea"/>
                <a:ea typeface="+mj-ea"/>
              </a:rPr>
              <a:t>あなたは、自分のクラブ、そしてそこに参加している</a:t>
            </a:r>
            <a:br>
              <a:rPr lang="en-US" altLang="ja-JP" sz="2400" b="1" dirty="0">
                <a:latin typeface="+mj-ea"/>
                <a:ea typeface="+mj-ea"/>
              </a:rPr>
            </a:br>
            <a:r>
              <a:rPr lang="ja-JP" altLang="en-US" sz="2400" b="1" dirty="0">
                <a:latin typeface="+mj-ea"/>
                <a:ea typeface="+mj-ea"/>
              </a:rPr>
              <a:t>自分に対し、地域 でどのようなイメージ（公共イメージ）</a:t>
            </a:r>
            <a:br>
              <a:rPr lang="en-US" altLang="ja-JP" sz="2400" b="1" dirty="0">
                <a:latin typeface="+mj-ea"/>
                <a:ea typeface="+mj-ea"/>
              </a:rPr>
            </a:br>
            <a:r>
              <a:rPr lang="ja-JP" altLang="en-US" sz="2400" b="1" dirty="0">
                <a:latin typeface="+mj-ea"/>
                <a:ea typeface="+mj-ea"/>
              </a:rPr>
              <a:t>を持ってもらいたいと思ってい ますか？</a:t>
            </a:r>
            <a:br>
              <a:rPr lang="en-US" altLang="ja-JP" sz="2400" b="1" dirty="0">
                <a:latin typeface="+mj-ea"/>
                <a:ea typeface="+mj-ea"/>
              </a:rPr>
            </a:br>
            <a:r>
              <a:rPr lang="ja-JP" altLang="en-US" sz="1200" b="1" dirty="0">
                <a:latin typeface="+mj-ea"/>
                <a:ea typeface="+mj-ea"/>
              </a:rPr>
              <a:t> </a:t>
            </a:r>
            <a:endParaRPr kumimoji="1" lang="en-US" altLang="ja-JP" sz="1200" b="1" dirty="0">
              <a:latin typeface="+mj-ea"/>
              <a:ea typeface="+mj-ea"/>
            </a:endParaRPr>
          </a:p>
          <a:p>
            <a:pPr>
              <a:buFont typeface="+mj-lt"/>
              <a:buAutoNum type="arabicPeriod"/>
            </a:pPr>
            <a:r>
              <a:rPr lang="ja-JP" altLang="en-US" sz="2400" b="1" dirty="0">
                <a:latin typeface="+mj-ea"/>
                <a:ea typeface="+mj-ea"/>
              </a:rPr>
              <a:t>クラブやあなた自身がどのようにすれば、あなたの</a:t>
            </a:r>
            <a:br>
              <a:rPr lang="en-US" altLang="ja-JP" sz="2400" b="1" dirty="0">
                <a:latin typeface="+mj-ea"/>
                <a:ea typeface="+mj-ea"/>
              </a:rPr>
            </a:br>
            <a:r>
              <a:rPr lang="ja-JP" altLang="en-US" sz="2400" b="1" dirty="0">
                <a:latin typeface="+mj-ea"/>
                <a:ea typeface="+mj-ea"/>
              </a:rPr>
              <a:t>クラブの公共イメー ジは高まると思いますか？</a:t>
            </a:r>
            <a:br>
              <a:rPr lang="en-US" altLang="ja-JP" sz="2400" b="1" dirty="0">
                <a:latin typeface="+mj-ea"/>
                <a:ea typeface="+mj-ea"/>
              </a:rPr>
            </a:br>
            <a:endParaRPr lang="en-US" altLang="ja-JP" sz="1200" b="1" dirty="0">
              <a:latin typeface="+mj-ea"/>
              <a:ea typeface="+mj-ea"/>
            </a:endParaRPr>
          </a:p>
          <a:p>
            <a:pPr>
              <a:buFont typeface="+mj-lt"/>
              <a:buAutoNum type="arabicPeriod"/>
            </a:pPr>
            <a:r>
              <a:rPr lang="ja-JP" altLang="en-US" sz="2400" b="1" dirty="0">
                <a:latin typeface="+mj-ea"/>
                <a:ea typeface="+mj-ea"/>
              </a:rPr>
              <a:t>あなたがクラブの公共イメージ（広報）委員長なら、</a:t>
            </a:r>
            <a:br>
              <a:rPr lang="en-US" altLang="ja-JP" sz="2400" b="1" dirty="0">
                <a:latin typeface="+mj-ea"/>
                <a:ea typeface="+mj-ea"/>
              </a:rPr>
            </a:br>
            <a:r>
              <a:rPr lang="ja-JP" altLang="en-US" sz="2400" b="1" dirty="0">
                <a:latin typeface="+mj-ea"/>
                <a:ea typeface="+mj-ea"/>
              </a:rPr>
              <a:t>どのようなイメー ジアップ戦略を企画しますか？ </a:t>
            </a:r>
            <a:endParaRPr kumimoji="1" lang="en-US" altLang="ja-JP" sz="2400" b="1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7604592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79E2BDB-1B58-AF27-81B4-62EF24336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599"/>
            <a:ext cx="8596668" cy="890337"/>
          </a:xfrm>
        </p:spPr>
        <p:txBody>
          <a:bodyPr>
            <a:normAutofit/>
          </a:bodyPr>
          <a:lstStyle/>
          <a:p>
            <a:pPr marL="0" indent="0">
              <a:buFont typeface="Wingdings 3" charset="2"/>
              <a:buNone/>
            </a:pPr>
            <a:r>
              <a:rPr lang="ja-JP" altLang="en-US" sz="36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変化を受け入れましょう</a:t>
            </a:r>
            <a:endParaRPr lang="en-US" altLang="ja-JP" sz="3600" b="1" dirty="0">
              <a:solidFill>
                <a:schemeClr val="accent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F488AD7-3C2F-A3B0-2103-0E8794FC8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623527"/>
            <a:ext cx="8322287" cy="4805265"/>
          </a:xfrm>
        </p:spPr>
        <p:txBody>
          <a:bodyPr>
            <a:noAutofit/>
          </a:bodyPr>
          <a:lstStyle/>
          <a:p>
            <a:pPr marL="0" indent="0">
              <a:buFont typeface="Wingdings 3" charset="2"/>
              <a:buNone/>
            </a:pPr>
            <a:r>
              <a:rPr lang="ja-JP" altLang="en-US" sz="2800" dirty="0">
                <a:solidFill>
                  <a:schemeClr val="tx1"/>
                </a:solidFill>
                <a:latin typeface="+mj-ea"/>
                <a:ea typeface="+mj-ea"/>
              </a:rPr>
              <a:t>皆さんは「元気なクラブづくり」のための地区のリーダーです。</a:t>
            </a:r>
            <a:br>
              <a:rPr lang="en-US" altLang="ja-JP" sz="2800" dirty="0">
                <a:solidFill>
                  <a:schemeClr val="tx1"/>
                </a:solidFill>
                <a:latin typeface="+mj-ea"/>
                <a:ea typeface="+mj-ea"/>
              </a:rPr>
            </a:br>
            <a:endParaRPr lang="en-US" altLang="ja-JP" sz="1200" dirty="0">
              <a:solidFill>
                <a:schemeClr val="tx1"/>
              </a:solidFill>
              <a:latin typeface="+mj-ea"/>
              <a:ea typeface="+mj-ea"/>
            </a:endParaRPr>
          </a:p>
          <a:p>
            <a:pPr marL="0" indent="0">
              <a:buFont typeface="Wingdings 3" charset="2"/>
              <a:buNone/>
            </a:pPr>
            <a:r>
              <a:rPr lang="ja-JP" altLang="en-US" sz="2800" dirty="0">
                <a:solidFill>
                  <a:schemeClr val="tx1"/>
                </a:solidFill>
                <a:latin typeface="+mj-ea"/>
                <a:ea typeface="+mj-ea"/>
              </a:rPr>
              <a:t>そのために、</a:t>
            </a:r>
            <a:r>
              <a:rPr lang="en-US" altLang="ja-JP" sz="2800" dirty="0">
                <a:solidFill>
                  <a:schemeClr val="tx1"/>
                </a:solidFill>
                <a:latin typeface="+mj-ea"/>
                <a:ea typeface="+mj-ea"/>
              </a:rPr>
              <a:t>RI</a:t>
            </a:r>
            <a:r>
              <a:rPr lang="ja-JP" altLang="en-US" sz="2800" dirty="0">
                <a:solidFill>
                  <a:schemeClr val="tx1"/>
                </a:solidFill>
                <a:latin typeface="+mj-ea"/>
                <a:ea typeface="+mj-ea"/>
              </a:rPr>
              <a:t>戦略計画を理解する重要性と</a:t>
            </a:r>
            <a:br>
              <a:rPr lang="en-US" altLang="ja-JP" sz="2800" dirty="0">
                <a:solidFill>
                  <a:schemeClr val="tx1"/>
                </a:solidFill>
                <a:latin typeface="+mj-ea"/>
                <a:ea typeface="+mj-ea"/>
              </a:rPr>
            </a:br>
            <a:r>
              <a:rPr lang="en-US" altLang="ja-JP" sz="2800" dirty="0">
                <a:solidFill>
                  <a:schemeClr val="tx1"/>
                </a:solidFill>
                <a:latin typeface="+mj-ea"/>
                <a:ea typeface="+mj-ea"/>
              </a:rPr>
              <a:t>My</a:t>
            </a:r>
            <a:r>
              <a:rPr lang="ja-JP" altLang="en-US" sz="2800" dirty="0">
                <a:solidFill>
                  <a:schemeClr val="tx1"/>
                </a:solidFill>
                <a:latin typeface="+mj-ea"/>
                <a:ea typeface="+mj-ea"/>
              </a:rPr>
              <a:t> </a:t>
            </a:r>
            <a:r>
              <a:rPr lang="en-US" altLang="ja-JP" sz="2800" dirty="0">
                <a:solidFill>
                  <a:schemeClr val="tx1"/>
                </a:solidFill>
                <a:latin typeface="+mj-ea"/>
                <a:ea typeface="+mj-ea"/>
              </a:rPr>
              <a:t>Rotary</a:t>
            </a:r>
            <a:r>
              <a:rPr lang="ja-JP" altLang="en-US" sz="2800" dirty="0">
                <a:solidFill>
                  <a:schemeClr val="tx1"/>
                </a:solidFill>
                <a:latin typeface="+mj-ea"/>
                <a:ea typeface="+mj-ea"/>
              </a:rPr>
              <a:t>の活用の必要性をクラブに推奨して</a:t>
            </a:r>
            <a:br>
              <a:rPr lang="en-US" altLang="ja-JP" sz="2800" dirty="0">
                <a:solidFill>
                  <a:schemeClr val="tx1"/>
                </a:solidFill>
                <a:latin typeface="+mj-ea"/>
                <a:ea typeface="+mj-ea"/>
              </a:rPr>
            </a:br>
            <a:r>
              <a:rPr lang="ja-JP" altLang="en-US" sz="2800" dirty="0">
                <a:solidFill>
                  <a:schemeClr val="tx1"/>
                </a:solidFill>
                <a:latin typeface="+mj-ea"/>
                <a:ea typeface="+mj-ea"/>
              </a:rPr>
              <a:t>くださるようにお願いします。</a:t>
            </a:r>
            <a:br>
              <a:rPr lang="en-US" altLang="ja-JP" sz="2800" dirty="0">
                <a:solidFill>
                  <a:schemeClr val="tx1"/>
                </a:solidFill>
                <a:latin typeface="+mj-ea"/>
                <a:ea typeface="+mj-ea"/>
              </a:rPr>
            </a:br>
            <a:endParaRPr lang="en-US" altLang="ja-JP" sz="1200" dirty="0">
              <a:solidFill>
                <a:schemeClr val="tx1"/>
              </a:solidFill>
              <a:latin typeface="+mj-ea"/>
              <a:ea typeface="+mj-ea"/>
            </a:endParaRPr>
          </a:p>
          <a:p>
            <a:pPr marL="0" indent="0">
              <a:buFont typeface="Wingdings 3" charset="2"/>
              <a:buNone/>
            </a:pPr>
            <a:r>
              <a:rPr lang="ja-JP" altLang="en-US" sz="2800" b="1" dirty="0">
                <a:solidFill>
                  <a:schemeClr val="accent2"/>
                </a:solidFill>
                <a:latin typeface="+mj-ea"/>
                <a:ea typeface="+mj-ea"/>
              </a:rPr>
              <a:t>そこから公共イメージの推進は始まります。</a:t>
            </a:r>
            <a:endParaRPr lang="en-US" altLang="ja-JP" sz="2800" b="1" dirty="0">
              <a:solidFill>
                <a:schemeClr val="accent2"/>
              </a:solidFill>
              <a:latin typeface="+mj-ea"/>
              <a:ea typeface="+mj-ea"/>
            </a:endParaRPr>
          </a:p>
          <a:p>
            <a:pPr marL="0" indent="0">
              <a:buFont typeface="Wingdings 3" charset="2"/>
              <a:buNone/>
            </a:pPr>
            <a:endParaRPr lang="en-US" altLang="ja-JP" sz="2800" dirty="0">
              <a:solidFill>
                <a:schemeClr val="tx1"/>
              </a:solidFill>
              <a:latin typeface="+mj-ea"/>
              <a:ea typeface="+mj-ea"/>
            </a:endParaRPr>
          </a:p>
          <a:p>
            <a:pPr marL="0" indent="0" algn="r">
              <a:buNone/>
            </a:pPr>
            <a:r>
              <a:rPr lang="ja-JP" altLang="en-US" b="0" i="0" u="none" strike="noStrike" baseline="0" dirty="0">
                <a:solidFill>
                  <a:schemeClr val="tx1"/>
                </a:solidFill>
                <a:latin typeface="+mj-ea"/>
                <a:ea typeface="+mj-ea"/>
              </a:rPr>
              <a:t>「</a:t>
            </a:r>
            <a:r>
              <a:rPr lang="en-US" altLang="ja-JP" b="0" i="0" u="none" strike="noStrike" baseline="0" dirty="0">
                <a:solidFill>
                  <a:schemeClr val="tx1"/>
                </a:solidFill>
                <a:latin typeface="+mj-ea"/>
                <a:ea typeface="+mj-ea"/>
              </a:rPr>
              <a:t>2020-21</a:t>
            </a:r>
            <a:r>
              <a:rPr lang="ja-JP" altLang="en-US" b="0" i="0" u="none" strike="noStrike" baseline="0" dirty="0">
                <a:solidFill>
                  <a:schemeClr val="tx1"/>
                </a:solidFill>
                <a:latin typeface="+mj-ea"/>
                <a:ea typeface="+mj-ea"/>
              </a:rPr>
              <a:t>年度</a:t>
            </a:r>
            <a:r>
              <a:rPr lang="ja-JP" altLang="en-US" dirty="0">
                <a:solidFill>
                  <a:schemeClr val="tx1"/>
                </a:solidFill>
                <a:latin typeface="+mj-ea"/>
                <a:ea typeface="+mj-ea"/>
              </a:rPr>
              <a:t> 公共イメージ </a:t>
            </a:r>
            <a:r>
              <a:rPr lang="ja-JP" altLang="en-US" b="0" i="0" u="none" strike="noStrike" baseline="0" dirty="0">
                <a:solidFill>
                  <a:schemeClr val="tx1"/>
                </a:solidFill>
                <a:latin typeface="+mj-ea"/>
                <a:ea typeface="+mj-ea"/>
              </a:rPr>
              <a:t>三地域合同オンラインセミナー」冒頭の言葉</a:t>
            </a:r>
            <a:endParaRPr lang="en-US" altLang="ja-JP" dirty="0">
              <a:solidFill>
                <a:schemeClr val="tx1"/>
              </a:solidFill>
              <a:latin typeface="+mj-ea"/>
              <a:ea typeface="+mj-ea"/>
            </a:endParaRPr>
          </a:p>
          <a:p>
            <a:pPr marL="0" indent="0">
              <a:buNone/>
            </a:pPr>
            <a:endParaRPr kumimoji="1" lang="en-US" altLang="ja-JP" sz="2800" b="1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877766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79E2BDB-1B58-AF27-81B4-62EF24336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599"/>
            <a:ext cx="8596668" cy="890337"/>
          </a:xfrm>
        </p:spPr>
        <p:txBody>
          <a:bodyPr>
            <a:normAutofit fontScale="90000"/>
          </a:bodyPr>
          <a:lstStyle/>
          <a:p>
            <a:r>
              <a:rPr kumimoji="1" lang="en-US" altLang="ja-JP" sz="3600" b="1" dirty="0">
                <a:solidFill>
                  <a:schemeClr val="accent2"/>
                </a:solidFill>
                <a:latin typeface="+mj-ea"/>
                <a:ea typeface="+mj-ea"/>
              </a:rPr>
              <a:t>｢</a:t>
            </a:r>
            <a:r>
              <a:rPr kumimoji="1" lang="ja-JP" altLang="en-US" sz="3600" b="1" dirty="0">
                <a:solidFill>
                  <a:schemeClr val="accent2"/>
                </a:solidFill>
                <a:latin typeface="+mj-ea"/>
                <a:ea typeface="+mj-ea"/>
              </a:rPr>
              <a:t>公共イメージ</a:t>
            </a:r>
            <a:r>
              <a:rPr kumimoji="1" lang="en-US" altLang="ja-JP" sz="3600" b="1" dirty="0">
                <a:solidFill>
                  <a:schemeClr val="accent2"/>
                </a:solidFill>
                <a:latin typeface="+mj-ea"/>
                <a:ea typeface="+mj-ea"/>
              </a:rPr>
              <a:t>｣､｢</a:t>
            </a:r>
            <a:r>
              <a:rPr kumimoji="1" lang="ja-JP" altLang="en-US" sz="3600" b="1" dirty="0">
                <a:solidFill>
                  <a:schemeClr val="accent2"/>
                </a:solidFill>
                <a:latin typeface="+mj-ea"/>
                <a:ea typeface="+mj-ea"/>
              </a:rPr>
              <a:t>広報</a:t>
            </a:r>
            <a:r>
              <a:rPr kumimoji="1" lang="en-US" altLang="ja-JP" sz="3600" b="1" dirty="0">
                <a:solidFill>
                  <a:schemeClr val="accent2"/>
                </a:solidFill>
                <a:latin typeface="+mj-ea"/>
                <a:ea typeface="+mj-ea"/>
              </a:rPr>
              <a:t>｣､｢</a:t>
            </a:r>
            <a:r>
              <a:rPr kumimoji="1" lang="ja-JP" altLang="en-US" sz="3600" b="1" dirty="0">
                <a:solidFill>
                  <a:schemeClr val="accent2"/>
                </a:solidFill>
                <a:latin typeface="+mj-ea"/>
                <a:ea typeface="+mj-ea"/>
              </a:rPr>
              <a:t>広告宣伝」の違い</a:t>
            </a:r>
            <a:endParaRPr kumimoji="1" lang="ja-JP" altLang="en-US" b="1" dirty="0">
              <a:solidFill>
                <a:schemeClr val="accent2"/>
              </a:solidFill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0040E45-3DE4-F175-8217-2673458D3826}"/>
              </a:ext>
            </a:extLst>
          </p:cNvPr>
          <p:cNvSpPr/>
          <p:nvPr/>
        </p:nvSpPr>
        <p:spPr>
          <a:xfrm>
            <a:off x="677334" y="1995157"/>
            <a:ext cx="2431998" cy="36025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>
                <a:latin typeface="HGP明朝E" panose="02020800000000000000" pitchFamily="18" charset="-128"/>
                <a:ea typeface="HGP明朝E" panose="02020800000000000000" pitchFamily="18" charset="-128"/>
              </a:rPr>
              <a:t>外　部</a:t>
            </a:r>
            <a:endParaRPr kumimoji="1" lang="en-US" altLang="ja-JP" sz="2800" dirty="0">
              <a:latin typeface="HGP明朝E" panose="02020800000000000000" pitchFamily="18" charset="-128"/>
              <a:ea typeface="HGP明朝E" panose="02020800000000000000" pitchFamily="18" charset="-128"/>
            </a:endParaRPr>
          </a:p>
          <a:p>
            <a:pPr algn="ctr"/>
            <a:endParaRPr kumimoji="1" lang="en-US" altLang="ja-JP" sz="2800" dirty="0">
              <a:latin typeface="HGP明朝E" panose="02020800000000000000" pitchFamily="18" charset="-128"/>
              <a:ea typeface="HGP明朝E" panose="02020800000000000000" pitchFamily="18" charset="-128"/>
            </a:endParaRPr>
          </a:p>
          <a:p>
            <a:pPr algn="ctr"/>
            <a:r>
              <a:rPr kumimoji="1" lang="ja-JP" altLang="en-US" sz="2400" dirty="0">
                <a:latin typeface="HGP明朝E" panose="02020800000000000000" pitchFamily="18" charset="-128"/>
                <a:ea typeface="HGP明朝E" panose="02020800000000000000" pitchFamily="18" charset="-128"/>
              </a:rPr>
              <a:t>（ロータリー以外）</a:t>
            </a:r>
            <a:endParaRPr kumimoji="1" lang="en-US" altLang="ja-JP" sz="2400" dirty="0">
              <a:latin typeface="HGP明朝E" panose="02020800000000000000" pitchFamily="18" charset="-128"/>
              <a:ea typeface="HGP明朝E" panose="02020800000000000000" pitchFamily="18" charset="-128"/>
            </a:endParaRPr>
          </a:p>
        </p:txBody>
      </p:sp>
      <p:sp>
        <p:nvSpPr>
          <p:cNvPr id="7" name="矢印: 右 6">
            <a:extLst>
              <a:ext uri="{FF2B5EF4-FFF2-40B4-BE49-F238E27FC236}">
                <a16:creationId xmlns:a16="http://schemas.microsoft.com/office/drawing/2014/main" id="{B98F9739-62E6-9404-E317-39955429BCAD}"/>
              </a:ext>
            </a:extLst>
          </p:cNvPr>
          <p:cNvSpPr/>
          <p:nvPr/>
        </p:nvSpPr>
        <p:spPr>
          <a:xfrm>
            <a:off x="3545305" y="1900218"/>
            <a:ext cx="2550695" cy="984920"/>
          </a:xfrm>
          <a:prstGeom prst="rightArrow">
            <a:avLst>
              <a:gd name="adj1" fmla="val 61402"/>
              <a:gd name="adj2" fmla="val 50000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b="1" dirty="0">
                <a:solidFill>
                  <a:srgbClr val="C00000"/>
                </a:solidFill>
                <a:latin typeface="+mj-ea"/>
                <a:ea typeface="+mj-ea"/>
              </a:rPr>
              <a:t>　</a:t>
            </a: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9BF30603-D703-AA73-1E16-18B9FD776501}"/>
              </a:ext>
            </a:extLst>
          </p:cNvPr>
          <p:cNvSpPr/>
          <p:nvPr/>
        </p:nvSpPr>
        <p:spPr>
          <a:xfrm>
            <a:off x="6531323" y="1995158"/>
            <a:ext cx="2431998" cy="36025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>
                <a:latin typeface="HGP明朝E" panose="02020800000000000000" pitchFamily="18" charset="-128"/>
                <a:ea typeface="HGP明朝E" panose="02020800000000000000" pitchFamily="18" charset="-128"/>
              </a:rPr>
              <a:t>内　部</a:t>
            </a:r>
            <a:endParaRPr kumimoji="1" lang="en-US" altLang="ja-JP" sz="2800" dirty="0">
              <a:latin typeface="HGP明朝E" panose="02020800000000000000" pitchFamily="18" charset="-128"/>
              <a:ea typeface="HGP明朝E" panose="02020800000000000000" pitchFamily="18" charset="-128"/>
            </a:endParaRPr>
          </a:p>
          <a:p>
            <a:pPr algn="ctr"/>
            <a:endParaRPr kumimoji="1" lang="en-US" altLang="ja-JP" sz="2800" dirty="0">
              <a:latin typeface="HGP明朝E" panose="02020800000000000000" pitchFamily="18" charset="-128"/>
              <a:ea typeface="HGP明朝E" panose="02020800000000000000" pitchFamily="18" charset="-128"/>
            </a:endParaRPr>
          </a:p>
          <a:p>
            <a:pPr algn="ctr"/>
            <a:r>
              <a:rPr kumimoji="1" lang="ja-JP" altLang="en-US" sz="2800" dirty="0">
                <a:latin typeface="HGP明朝E" panose="02020800000000000000" pitchFamily="18" charset="-128"/>
                <a:ea typeface="HGP明朝E" panose="02020800000000000000" pitchFamily="18" charset="-128"/>
              </a:rPr>
              <a:t>（ロータリー）</a:t>
            </a:r>
            <a:endParaRPr kumimoji="1" lang="en-US" altLang="ja-JP" sz="2800" dirty="0">
              <a:latin typeface="HGP明朝E" panose="02020800000000000000" pitchFamily="18" charset="-128"/>
              <a:ea typeface="HGP明朝E" panose="02020800000000000000" pitchFamily="18" charset="-128"/>
            </a:endParaRPr>
          </a:p>
        </p:txBody>
      </p:sp>
      <p:sp>
        <p:nvSpPr>
          <p:cNvPr id="8" name="矢印: 左 7">
            <a:extLst>
              <a:ext uri="{FF2B5EF4-FFF2-40B4-BE49-F238E27FC236}">
                <a16:creationId xmlns:a16="http://schemas.microsoft.com/office/drawing/2014/main" id="{E28D528F-EE58-BA08-0A2A-2154C4479291}"/>
              </a:ext>
            </a:extLst>
          </p:cNvPr>
          <p:cNvSpPr/>
          <p:nvPr/>
        </p:nvSpPr>
        <p:spPr>
          <a:xfrm>
            <a:off x="3545305" y="3283893"/>
            <a:ext cx="2531413" cy="984920"/>
          </a:xfrm>
          <a:prstGeom prst="leftArrow">
            <a:avLst>
              <a:gd name="adj1" fmla="val 59773"/>
              <a:gd name="adj2" fmla="val 50000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2000" b="1" dirty="0">
              <a:solidFill>
                <a:srgbClr val="C00000"/>
              </a:solidFill>
              <a:latin typeface="+mj-ea"/>
              <a:ea typeface="+mj-ea"/>
            </a:endParaRPr>
          </a:p>
        </p:txBody>
      </p:sp>
      <p:sp>
        <p:nvSpPr>
          <p:cNvPr id="15" name="矢印: 左右 14">
            <a:extLst>
              <a:ext uri="{FF2B5EF4-FFF2-40B4-BE49-F238E27FC236}">
                <a16:creationId xmlns:a16="http://schemas.microsoft.com/office/drawing/2014/main" id="{EC808E57-7BED-B602-DFD1-C66EDB1AC985}"/>
              </a:ext>
            </a:extLst>
          </p:cNvPr>
          <p:cNvSpPr/>
          <p:nvPr/>
        </p:nvSpPr>
        <p:spPr>
          <a:xfrm>
            <a:off x="3545305" y="4680647"/>
            <a:ext cx="2531413" cy="984920"/>
          </a:xfrm>
          <a:prstGeom prst="leftRightArrow">
            <a:avLst>
              <a:gd name="adj1" fmla="val 59473"/>
              <a:gd name="adj2" fmla="val 50000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 dirty="0">
              <a:solidFill>
                <a:srgbClr val="C00000"/>
              </a:solidFill>
              <a:latin typeface="+mj-ea"/>
              <a:ea typeface="+mj-ea"/>
            </a:endParaRPr>
          </a:p>
        </p:txBody>
      </p:sp>
      <p:sp>
        <p:nvSpPr>
          <p:cNvPr id="16" name="字幕 2">
            <a:extLst>
              <a:ext uri="{FF2B5EF4-FFF2-40B4-BE49-F238E27FC236}">
                <a16:creationId xmlns:a16="http://schemas.microsoft.com/office/drawing/2014/main" id="{5197EE68-3EAE-1100-A163-02BA6E197802}"/>
              </a:ext>
            </a:extLst>
          </p:cNvPr>
          <p:cNvSpPr txBox="1">
            <a:spLocks/>
          </p:cNvSpPr>
          <p:nvPr/>
        </p:nvSpPr>
        <p:spPr>
          <a:xfrm>
            <a:off x="3118664" y="2216315"/>
            <a:ext cx="3412659" cy="3527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ja-JP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Aharoni" panose="02010803020104030203" pitchFamily="2" charset="-79"/>
              </a:rPr>
              <a:t>公共イメージ</a:t>
            </a:r>
            <a:endParaRPr lang="ja-JP" altLang="en-US" sz="24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7" name="字幕 2">
            <a:extLst>
              <a:ext uri="{FF2B5EF4-FFF2-40B4-BE49-F238E27FC236}">
                <a16:creationId xmlns:a16="http://schemas.microsoft.com/office/drawing/2014/main" id="{8B8BB718-119C-62C6-3DDB-65F309B1B13F}"/>
              </a:ext>
            </a:extLst>
          </p:cNvPr>
          <p:cNvSpPr txBox="1">
            <a:spLocks/>
          </p:cNvSpPr>
          <p:nvPr/>
        </p:nvSpPr>
        <p:spPr>
          <a:xfrm>
            <a:off x="3118664" y="3620073"/>
            <a:ext cx="3412659" cy="3527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ja-JP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Aharoni" panose="02010803020104030203" pitchFamily="2" charset="-79"/>
              </a:rPr>
              <a:t>広　　報</a:t>
            </a:r>
            <a:endParaRPr lang="ja-JP" altLang="en-US" sz="24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8" name="字幕 2">
            <a:extLst>
              <a:ext uri="{FF2B5EF4-FFF2-40B4-BE49-F238E27FC236}">
                <a16:creationId xmlns:a16="http://schemas.microsoft.com/office/drawing/2014/main" id="{F3BC8343-A5B5-F51B-2FA1-2BD508E2614D}"/>
              </a:ext>
            </a:extLst>
          </p:cNvPr>
          <p:cNvSpPr txBox="1">
            <a:spLocks/>
          </p:cNvSpPr>
          <p:nvPr/>
        </p:nvSpPr>
        <p:spPr>
          <a:xfrm>
            <a:off x="3109332" y="4979895"/>
            <a:ext cx="3412659" cy="3527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ja-JP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Aharoni" panose="02010803020104030203" pitchFamily="2" charset="-79"/>
              </a:rPr>
              <a:t>宣伝広告</a:t>
            </a:r>
            <a:endParaRPr lang="ja-JP" altLang="en-US" sz="24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377549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79E2BDB-1B58-AF27-81B4-62EF24336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599"/>
            <a:ext cx="8596668" cy="890337"/>
          </a:xfrm>
        </p:spPr>
        <p:txBody>
          <a:bodyPr>
            <a:normAutofit/>
          </a:bodyPr>
          <a:lstStyle/>
          <a:p>
            <a:r>
              <a:rPr kumimoji="1" lang="ja-JP" altLang="en-US" b="1" dirty="0">
                <a:solidFill>
                  <a:schemeClr val="accent2"/>
                </a:solidFill>
              </a:rPr>
              <a:t>ディスカッションテーマ １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F488AD7-3C2F-A3B0-2103-0E8794FC8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588169"/>
            <a:ext cx="9775349" cy="4764506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kumimoji="1" lang="ja-JP" altLang="en-US" sz="4800" b="1" dirty="0">
                <a:latin typeface="+mj-ea"/>
                <a:ea typeface="+mj-ea"/>
              </a:rPr>
              <a:t>多くの地域社会では、多くの人が</a:t>
            </a:r>
            <a:br>
              <a:rPr kumimoji="1" lang="en-US" altLang="ja-JP" sz="4800" b="1" dirty="0">
                <a:latin typeface="+mj-ea"/>
                <a:ea typeface="+mj-ea"/>
              </a:rPr>
            </a:br>
            <a:r>
              <a:rPr kumimoji="1" lang="ja-JP" altLang="en-US" sz="4800" b="1" dirty="0">
                <a:latin typeface="+mj-ea"/>
                <a:ea typeface="+mj-ea"/>
              </a:rPr>
              <a:t>ロータリークラブの存在を知りません。</a:t>
            </a:r>
            <a:endParaRPr kumimoji="1" lang="en-US" altLang="ja-JP" sz="4800" b="1" dirty="0">
              <a:latin typeface="+mj-ea"/>
              <a:ea typeface="+mj-ea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kumimoji="1" lang="ja-JP" altLang="en-US" sz="4800" b="1" dirty="0">
                <a:latin typeface="+mj-ea"/>
                <a:ea typeface="+mj-ea"/>
              </a:rPr>
              <a:t>あなたの周りでは“ロータリー”は</a:t>
            </a:r>
            <a:br>
              <a:rPr kumimoji="1" lang="en-US" altLang="ja-JP" sz="4800" b="1" dirty="0">
                <a:latin typeface="+mj-ea"/>
                <a:ea typeface="+mj-ea"/>
              </a:rPr>
            </a:br>
            <a:r>
              <a:rPr kumimoji="1" lang="ja-JP" altLang="en-US" sz="4800" b="1" dirty="0">
                <a:latin typeface="+mj-ea"/>
                <a:ea typeface="+mj-ea"/>
              </a:rPr>
              <a:t>どのように認知されていますか？</a:t>
            </a:r>
            <a:endParaRPr kumimoji="1" lang="en-US" altLang="ja-JP" sz="4800" b="1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9406916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79E2BDB-1B58-AF27-81B4-62EF24336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137" y="434964"/>
            <a:ext cx="8849221" cy="1431158"/>
          </a:xfrm>
        </p:spPr>
        <p:txBody>
          <a:bodyPr>
            <a:normAutofit fontScale="90000"/>
          </a:bodyPr>
          <a:lstStyle/>
          <a:p>
            <a:pPr marL="0" indent="0">
              <a:buNone/>
            </a:pPr>
            <a:r>
              <a:rPr lang="ja-JP" altLang="en-US" sz="36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一般の皆さんに聞いてみました</a:t>
            </a:r>
            <a:br>
              <a:rPr lang="en-US" altLang="ja-JP" sz="36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ja-JP" altLang="en-US" sz="36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「ロータリー」または「ロータリークラブ」と聞いて何を連想しますか？</a:t>
            </a:r>
            <a:endParaRPr lang="en-US" altLang="ja-JP" sz="3600" b="1" dirty="0">
              <a:solidFill>
                <a:schemeClr val="accent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8" name="思考の吹き出し: 雲形 7">
            <a:extLst>
              <a:ext uri="{FF2B5EF4-FFF2-40B4-BE49-F238E27FC236}">
                <a16:creationId xmlns:a16="http://schemas.microsoft.com/office/drawing/2014/main" id="{BE2B2765-6573-0C4E-27B8-68291F104DCA}"/>
              </a:ext>
            </a:extLst>
          </p:cNvPr>
          <p:cNvSpPr/>
          <p:nvPr/>
        </p:nvSpPr>
        <p:spPr>
          <a:xfrm>
            <a:off x="789840" y="2097911"/>
            <a:ext cx="2727801" cy="1331089"/>
          </a:xfrm>
          <a:prstGeom prst="cloudCallout">
            <a:avLst>
              <a:gd name="adj1" fmla="val -8106"/>
              <a:gd name="adj2" fmla="val 2963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ja-JP" altLang="en-US" sz="2000" b="1" dirty="0"/>
              <a:t>社長さんたちの会合</a:t>
            </a:r>
            <a:endParaRPr kumimoji="1" lang="ja-JP" altLang="en-US" sz="2000" b="1" dirty="0"/>
          </a:p>
        </p:txBody>
      </p:sp>
      <p:sp>
        <p:nvSpPr>
          <p:cNvPr id="9" name="思考の吹き出し: 雲形 8">
            <a:extLst>
              <a:ext uri="{FF2B5EF4-FFF2-40B4-BE49-F238E27FC236}">
                <a16:creationId xmlns:a16="http://schemas.microsoft.com/office/drawing/2014/main" id="{59E53E25-24FC-5CAD-CF0E-22C75B73C3DF}"/>
              </a:ext>
            </a:extLst>
          </p:cNvPr>
          <p:cNvSpPr/>
          <p:nvPr/>
        </p:nvSpPr>
        <p:spPr>
          <a:xfrm>
            <a:off x="4193776" y="1878257"/>
            <a:ext cx="3620703" cy="1681518"/>
          </a:xfrm>
          <a:prstGeom prst="cloudCallout">
            <a:avLst>
              <a:gd name="adj1" fmla="val -10167"/>
              <a:gd name="adj2" fmla="val 3446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ja-JP" altLang="en-US" sz="2000" b="1" dirty="0"/>
              <a:t>男性たちが集まって食事をしたり</a:t>
            </a:r>
            <a:endParaRPr lang="en-US" altLang="ja-JP" sz="2000" b="1" dirty="0"/>
          </a:p>
          <a:p>
            <a:pPr algn="ctr"/>
            <a:r>
              <a:rPr lang="ja-JP" altLang="en-US" sz="2000" b="1" dirty="0"/>
              <a:t>歌ったりしている</a:t>
            </a:r>
            <a:endParaRPr kumimoji="1" lang="ja-JP" altLang="en-US" sz="2000" b="1" dirty="0"/>
          </a:p>
        </p:txBody>
      </p:sp>
      <p:sp>
        <p:nvSpPr>
          <p:cNvPr id="10" name="思考の吹き出し: 雲形 9">
            <a:extLst>
              <a:ext uri="{FF2B5EF4-FFF2-40B4-BE49-F238E27FC236}">
                <a16:creationId xmlns:a16="http://schemas.microsoft.com/office/drawing/2014/main" id="{BB0C0568-F358-F73B-1D26-06A675497D4D}"/>
              </a:ext>
            </a:extLst>
          </p:cNvPr>
          <p:cNvSpPr/>
          <p:nvPr/>
        </p:nvSpPr>
        <p:spPr>
          <a:xfrm>
            <a:off x="198406" y="3821118"/>
            <a:ext cx="3540670" cy="1568367"/>
          </a:xfrm>
          <a:prstGeom prst="cloudCallout">
            <a:avLst>
              <a:gd name="adj1" fmla="val -8106"/>
              <a:gd name="adj2" fmla="val 2963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ja-JP" altLang="en-US" sz="2000" b="1" dirty="0"/>
              <a:t>世界の主要都市に</a:t>
            </a:r>
            <a:endParaRPr lang="en-US" altLang="ja-JP" sz="2000" b="1" dirty="0"/>
          </a:p>
          <a:p>
            <a:pPr algn="ctr"/>
            <a:r>
              <a:rPr lang="ja-JP" altLang="en-US" sz="2000" b="1" dirty="0"/>
              <a:t>支部を持つ奉仕団体</a:t>
            </a:r>
            <a:endParaRPr kumimoji="1" lang="ja-JP" altLang="en-US" sz="2000" b="1" dirty="0"/>
          </a:p>
        </p:txBody>
      </p:sp>
      <p:sp>
        <p:nvSpPr>
          <p:cNvPr id="11" name="思考の吹き出し: 雲形 10">
            <a:extLst>
              <a:ext uri="{FF2B5EF4-FFF2-40B4-BE49-F238E27FC236}">
                <a16:creationId xmlns:a16="http://schemas.microsoft.com/office/drawing/2014/main" id="{590C6344-D19D-6FC8-9540-FF06E78F7284}"/>
              </a:ext>
            </a:extLst>
          </p:cNvPr>
          <p:cNvSpPr/>
          <p:nvPr/>
        </p:nvSpPr>
        <p:spPr>
          <a:xfrm>
            <a:off x="5630690" y="3874358"/>
            <a:ext cx="3620704" cy="1568367"/>
          </a:xfrm>
          <a:prstGeom prst="cloudCallout">
            <a:avLst>
              <a:gd name="adj1" fmla="val -8106"/>
              <a:gd name="adj2" fmla="val 2963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ja-JP" altLang="en-US" sz="2000" b="1" dirty="0"/>
              <a:t>予防接種を推進している国際的クラブ</a:t>
            </a:r>
            <a:endParaRPr kumimoji="1" lang="ja-JP" altLang="en-US" sz="2000" b="1" dirty="0"/>
          </a:p>
        </p:txBody>
      </p:sp>
      <p:sp>
        <p:nvSpPr>
          <p:cNvPr id="12" name="思考の吹き出し: 雲形 11">
            <a:extLst>
              <a:ext uri="{FF2B5EF4-FFF2-40B4-BE49-F238E27FC236}">
                <a16:creationId xmlns:a16="http://schemas.microsoft.com/office/drawing/2014/main" id="{793F910E-DF96-DE27-A476-D40529E4B2FC}"/>
              </a:ext>
            </a:extLst>
          </p:cNvPr>
          <p:cNvSpPr/>
          <p:nvPr/>
        </p:nvSpPr>
        <p:spPr>
          <a:xfrm>
            <a:off x="3238818" y="5413704"/>
            <a:ext cx="2715028" cy="1331089"/>
          </a:xfrm>
          <a:prstGeom prst="cloudCallout">
            <a:avLst>
              <a:gd name="adj1" fmla="val -8106"/>
              <a:gd name="adj2" fmla="val 2963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ja-JP" altLang="en-US" sz="2000" b="1" dirty="0"/>
              <a:t>秘密結社のようなもの</a:t>
            </a:r>
            <a:endParaRPr kumimoji="1" lang="ja-JP" altLang="en-US" sz="2000" b="1" dirty="0"/>
          </a:p>
        </p:txBody>
      </p:sp>
      <p:sp>
        <p:nvSpPr>
          <p:cNvPr id="13" name="思考の吹き出し: 雲形 12">
            <a:extLst>
              <a:ext uri="{FF2B5EF4-FFF2-40B4-BE49-F238E27FC236}">
                <a16:creationId xmlns:a16="http://schemas.microsoft.com/office/drawing/2014/main" id="{F83233F7-5188-FDE1-B72D-75F2045FADB8}"/>
              </a:ext>
            </a:extLst>
          </p:cNvPr>
          <p:cNvSpPr/>
          <p:nvPr/>
        </p:nvSpPr>
        <p:spPr>
          <a:xfrm>
            <a:off x="2416628" y="2702688"/>
            <a:ext cx="4506686" cy="2873829"/>
          </a:xfrm>
          <a:prstGeom prst="cloudCallout">
            <a:avLst>
              <a:gd name="adj1" fmla="val -8106"/>
              <a:gd name="adj2" fmla="val 29633"/>
            </a:avLst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ja-JP" altLang="en-US" sz="3200" b="1" dirty="0"/>
              <a:t>特に何も</a:t>
            </a:r>
            <a:br>
              <a:rPr lang="en-US" altLang="ja-JP" sz="3200" b="1" dirty="0"/>
            </a:br>
            <a:r>
              <a:rPr lang="ja-JP" altLang="en-US" sz="3200" b="1" dirty="0"/>
              <a:t>連想しない</a:t>
            </a:r>
            <a:endParaRPr kumimoji="1" lang="ja-JP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903197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79E2BDB-1B58-AF27-81B4-62EF24336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599"/>
            <a:ext cx="8596668" cy="890337"/>
          </a:xfrm>
        </p:spPr>
        <p:txBody>
          <a:bodyPr>
            <a:normAutofit/>
          </a:bodyPr>
          <a:lstStyle/>
          <a:p>
            <a:r>
              <a:rPr kumimoji="1" lang="ja-JP" altLang="en-US" b="1" dirty="0">
                <a:solidFill>
                  <a:schemeClr val="accent2"/>
                </a:solidFill>
              </a:rPr>
              <a:t>ディスカッションテーマ ２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F488AD7-3C2F-A3B0-2103-0E8794FC8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512593"/>
            <a:ext cx="8596668" cy="4930151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ja-JP" altLang="en-US" sz="4000" b="1" dirty="0">
                <a:latin typeface="+mj-ea"/>
                <a:ea typeface="+mj-ea"/>
              </a:rPr>
              <a:t>あなたは、自分のクラブ、そして</a:t>
            </a:r>
            <a:br>
              <a:rPr lang="en-US" altLang="ja-JP" sz="4000" b="1" dirty="0">
                <a:latin typeface="+mj-ea"/>
                <a:ea typeface="+mj-ea"/>
              </a:rPr>
            </a:br>
            <a:r>
              <a:rPr lang="ja-JP" altLang="en-US" sz="4000" b="1" dirty="0">
                <a:latin typeface="+mj-ea"/>
                <a:ea typeface="+mj-ea"/>
              </a:rPr>
              <a:t>そこに参加している自分に対し、</a:t>
            </a:r>
            <a:br>
              <a:rPr lang="en-US" altLang="ja-JP" sz="4000" b="1" dirty="0">
                <a:latin typeface="+mj-ea"/>
                <a:ea typeface="+mj-ea"/>
              </a:rPr>
            </a:br>
            <a:r>
              <a:rPr lang="ja-JP" altLang="en-US" sz="4000" b="1" dirty="0">
                <a:latin typeface="+mj-ea"/>
                <a:ea typeface="+mj-ea"/>
              </a:rPr>
              <a:t>地域 でどのようなイメージ（公共</a:t>
            </a:r>
            <a:br>
              <a:rPr lang="en-US" altLang="ja-JP" sz="4000" b="1" dirty="0">
                <a:latin typeface="+mj-ea"/>
                <a:ea typeface="+mj-ea"/>
              </a:rPr>
            </a:br>
            <a:r>
              <a:rPr lang="ja-JP" altLang="en-US" sz="4000" b="1" dirty="0">
                <a:latin typeface="+mj-ea"/>
                <a:ea typeface="+mj-ea"/>
              </a:rPr>
              <a:t>イメージ）を持ってもらいたいと</a:t>
            </a:r>
            <a:br>
              <a:rPr lang="en-US" altLang="ja-JP" sz="4000" b="1" dirty="0">
                <a:latin typeface="+mj-ea"/>
                <a:ea typeface="+mj-ea"/>
              </a:rPr>
            </a:br>
            <a:r>
              <a:rPr lang="ja-JP" altLang="en-US" sz="4000" b="1" dirty="0">
                <a:latin typeface="+mj-ea"/>
                <a:ea typeface="+mj-ea"/>
              </a:rPr>
              <a:t>思ってい ますか？</a:t>
            </a:r>
            <a:br>
              <a:rPr lang="en-US" altLang="ja-JP" sz="4000" b="1" dirty="0">
                <a:latin typeface="+mj-ea"/>
                <a:ea typeface="+mj-ea"/>
              </a:rPr>
            </a:br>
            <a:endParaRPr kumimoji="1" lang="ja-JP" altLang="en-US" sz="4000" b="1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5892221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79E2BDB-1B58-AF27-81B4-62EF24336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599"/>
            <a:ext cx="8596668" cy="890337"/>
          </a:xfrm>
        </p:spPr>
        <p:txBody>
          <a:bodyPr>
            <a:normAutofit/>
          </a:bodyPr>
          <a:lstStyle/>
          <a:p>
            <a:r>
              <a:rPr kumimoji="1" lang="ja-JP" altLang="en-US" b="1" dirty="0">
                <a:solidFill>
                  <a:schemeClr val="accent2"/>
                </a:solidFill>
              </a:rPr>
              <a:t>ディスカッションテーマ ３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F488AD7-3C2F-A3B0-2103-0E8794FC8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772653"/>
            <a:ext cx="8596668" cy="4580022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ja-JP" altLang="en-US" sz="4400" b="1" dirty="0">
                <a:latin typeface="+mj-ea"/>
                <a:ea typeface="+mj-ea"/>
              </a:rPr>
              <a:t>クラブやあなた自身がどのように</a:t>
            </a:r>
            <a:br>
              <a:rPr lang="en-US" altLang="ja-JP" sz="4400" b="1" dirty="0">
                <a:latin typeface="+mj-ea"/>
                <a:ea typeface="+mj-ea"/>
              </a:rPr>
            </a:br>
            <a:r>
              <a:rPr lang="ja-JP" altLang="en-US" sz="4400" b="1" dirty="0">
                <a:latin typeface="+mj-ea"/>
                <a:ea typeface="+mj-ea"/>
              </a:rPr>
              <a:t>すれば、あなたのクラブの</a:t>
            </a:r>
            <a:br>
              <a:rPr lang="en-US" altLang="ja-JP" sz="4400" b="1" dirty="0">
                <a:latin typeface="+mj-ea"/>
                <a:ea typeface="+mj-ea"/>
              </a:rPr>
            </a:br>
            <a:r>
              <a:rPr lang="ja-JP" altLang="en-US" sz="4400" b="1" dirty="0">
                <a:latin typeface="+mj-ea"/>
                <a:ea typeface="+mj-ea"/>
              </a:rPr>
              <a:t>公共イメー ジは高まると思い</a:t>
            </a:r>
            <a:br>
              <a:rPr lang="en-US" altLang="ja-JP" sz="4400" b="1" dirty="0">
                <a:latin typeface="+mj-ea"/>
                <a:ea typeface="+mj-ea"/>
              </a:rPr>
            </a:br>
            <a:r>
              <a:rPr lang="ja-JP" altLang="en-US" sz="4400" b="1" dirty="0">
                <a:latin typeface="+mj-ea"/>
                <a:ea typeface="+mj-ea"/>
              </a:rPr>
              <a:t>ますか？</a:t>
            </a:r>
            <a:endParaRPr kumimoji="1" lang="ja-JP" altLang="en-US" sz="4400" b="1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4021206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79E2BDB-1B58-AF27-81B4-62EF24336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599"/>
            <a:ext cx="8596668" cy="890337"/>
          </a:xfrm>
        </p:spPr>
        <p:txBody>
          <a:bodyPr>
            <a:normAutofit/>
          </a:bodyPr>
          <a:lstStyle/>
          <a:p>
            <a:r>
              <a:rPr kumimoji="1" lang="ja-JP" altLang="en-US" b="1" dirty="0">
                <a:solidFill>
                  <a:schemeClr val="accent2"/>
                </a:solidFill>
              </a:rPr>
              <a:t>ディスカッションテーマ ４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F488AD7-3C2F-A3B0-2103-0E8794FC8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772653"/>
            <a:ext cx="8596668" cy="4580022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ja-JP" altLang="en-US" sz="4400" b="1" dirty="0">
                <a:latin typeface="+mj-ea"/>
                <a:ea typeface="+mj-ea"/>
              </a:rPr>
              <a:t>あなたがクラブの公共イメージ（広報）委員長なら、</a:t>
            </a:r>
            <a:br>
              <a:rPr lang="en-US" altLang="ja-JP" sz="4400" b="1" dirty="0">
                <a:latin typeface="+mj-ea"/>
                <a:ea typeface="+mj-ea"/>
              </a:rPr>
            </a:br>
            <a:r>
              <a:rPr lang="ja-JP" altLang="en-US" sz="4400" b="1" dirty="0">
                <a:latin typeface="+mj-ea"/>
                <a:ea typeface="+mj-ea"/>
              </a:rPr>
              <a:t>どのようなイメー ジアップ戦略を企画しますか？ </a:t>
            </a:r>
            <a:endParaRPr kumimoji="1" lang="en-US" altLang="ja-JP" sz="4400" b="1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690027178"/>
      </p:ext>
    </p:extLst>
  </p:cSld>
  <p:clrMapOvr>
    <a:masterClrMapping/>
  </p:clrMapOvr>
</p:sld>
</file>

<file path=ppt/theme/theme1.xml><?xml version="1.0" encoding="utf-8"?>
<a:theme xmlns:a="http://schemas.openxmlformats.org/drawingml/2006/main" name="ファセット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663</TotalTime>
  <Words>677</Words>
  <Application>Microsoft Office PowerPoint</Application>
  <PresentationFormat>ワイド画面</PresentationFormat>
  <Paragraphs>69</Paragraphs>
  <Slides>16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16</vt:i4>
      </vt:variant>
    </vt:vector>
  </HeadingPairs>
  <TitlesOfParts>
    <vt:vector size="22" baseType="lpstr">
      <vt:lpstr>HGP明朝E</vt:lpstr>
      <vt:lpstr>メイリオ</vt:lpstr>
      <vt:lpstr>Arial</vt:lpstr>
      <vt:lpstr>Trebuchet MS</vt:lpstr>
      <vt:lpstr>Wingdings 3</vt:lpstr>
      <vt:lpstr>ファセット</vt:lpstr>
      <vt:lpstr>Rotary Leadership Institute  　 RLI研修会</vt:lpstr>
      <vt:lpstr>本日のディスカッションテーマ</vt:lpstr>
      <vt:lpstr>変化を受け入れましょう</vt:lpstr>
      <vt:lpstr>｢公共イメージ｣､｢広報｣､｢広告宣伝」の違い</vt:lpstr>
      <vt:lpstr>ディスカッションテーマ １</vt:lpstr>
      <vt:lpstr>一般の皆さんに聞いてみました 「ロータリー」または「ロータリークラブ」と聞いて何を連想しますか？</vt:lpstr>
      <vt:lpstr>ディスカッションテーマ ２</vt:lpstr>
      <vt:lpstr>ディスカッションテーマ ３</vt:lpstr>
      <vt:lpstr>ディスカッションテーマ ４</vt:lpstr>
      <vt:lpstr>戦略的優先事項</vt:lpstr>
      <vt:lpstr>ロータリー奉仕デー</vt:lpstr>
      <vt:lpstr>2740地区の奉仕事例集ができました！</vt:lpstr>
      <vt:lpstr>地区公共イメージ委員会からの推奨事項</vt:lpstr>
      <vt:lpstr>結びに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Rotary Leadership Institute  　 RLI研修会</dc:title>
  <dc:creator>原田 徹</dc:creator>
  <cp:lastModifiedBy>原田 徹</cp:lastModifiedBy>
  <cp:revision>13</cp:revision>
  <dcterms:created xsi:type="dcterms:W3CDTF">2022-05-06T13:25:43Z</dcterms:created>
  <dcterms:modified xsi:type="dcterms:W3CDTF">2022-05-07T19:12:10Z</dcterms:modified>
</cp:coreProperties>
</file>